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0" r:id="rId4"/>
    <p:sldId id="291" r:id="rId5"/>
    <p:sldId id="286" r:id="rId6"/>
    <p:sldId id="287" r:id="rId7"/>
    <p:sldId id="292" r:id="rId8"/>
    <p:sldId id="278" r:id="rId9"/>
    <p:sldId id="279" r:id="rId10"/>
    <p:sldId id="280" r:id="rId11"/>
    <p:sldId id="281" r:id="rId12"/>
    <p:sldId id="282" r:id="rId13"/>
    <p:sldId id="284" r:id="rId14"/>
    <p:sldId id="283" r:id="rId15"/>
    <p:sldId id="285" r:id="rId16"/>
    <p:sldId id="263" r:id="rId17"/>
    <p:sldId id="266" r:id="rId18"/>
    <p:sldId id="267" r:id="rId19"/>
    <p:sldId id="268" r:id="rId20"/>
    <p:sldId id="270" r:id="rId21"/>
    <p:sldId id="269" r:id="rId22"/>
    <p:sldId id="272" r:id="rId23"/>
    <p:sldId id="273" r:id="rId24"/>
    <p:sldId id="274" r:id="rId25"/>
    <p:sldId id="275" r:id="rId26"/>
    <p:sldId id="271" r:id="rId27"/>
    <p:sldId id="277" r:id="rId28"/>
    <p:sldId id="28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42" units="1/cm"/>
          <inkml:channelProperty channel="Y" name="resolution" value="44" units="1/cm"/>
        </inkml:channelProperties>
      </inkml:inkSource>
      <inkml:timestamp xml:id="ts0" timeString="2013-06-01T14:37:54.375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11692 7572,'0'0,"0"0,0 24,23 0,1 0,0 0,0-1,0 1,-1 0,1 0,0 0,-24-1,0-23,24 24,0 0,-24 0,0 0,24 0,-1-1,1 1,0-24,-24 0,0 24,0-24,0 0,0 0,24 0,0 24,-24 0,0-1,23-23,1 0,-24 24,0-24,24 0,0 24,0 0,-1-24,1 0,0 24,-24-1,0-23,24 0,0 24,-1 0,1 0,0 0,0 0,0-1,0-23,-1 0,1 24,-24 0,0 0,24 0,0-1,0-23,-1 0,1 24,0 0,0 0,0 0,0-24,-1 0,-23 23,24 1,0-24,0 0,0 24,-1 0,1 0,0 0,0-1,0 1,-1-24,-23 0,0 0,24 0,0 24,0 0,0 0,-1-1,1-23,0 0,0 24,0-24,0 0,-24 24,0 0,0 0,23-1,1 1,-24 0,0 0,0 0,0-24,24 0,-24 24,0-1,24-23,-24 0,0 0,24 0,-1 24,1 0,0 0,0 0,0-1,0 1,-1 0,1 0,0 0,-24-24,24 0,-24 23,0 1,24-24,-1 0,1 24,0 0,0 0,0-24,-1 0,-23 24,0-24,0 0,0 0</inkml:trace>
  <inkml:trace contextRef="#ctx0" brushRef="#br0" timeOffset="2093.75">11930 9644,'0'-24,"24"0,-1 1,1-1,0 0,0 0,0 0,-1 1,1-1,0 0,0 0,-24 24,0-24,24 0,-1 1,-23-1,0 0,24 0,0 0,0 1,0-1,-1 0,1 24,0-24,0 0,0 1,0-1,-24 0,0 0,0 24,23-24,1 0,0 1,0-1,0 0,-1 0,1 0,0 1,-24-1,0 0,24 0,0 24,0-24,-1 1,1-1,-24 0,0 0,24 0,0 0,0 1,-1-1,1 0,0 24,0-24,0 0,-1 1,-23-1,0 24,24-24,-24 0,0 24,24-24,0 1,0-1,-24 0,0 0,23 0,1 24,-24-24,0 1,24-1,-24 0,0 0,24 0,0 24,0-23,-1 23,-23-24,0 0,24 0,0 0,24-23,-1 23,-23 0,24 0,-24 0,-1 1,1-1,0 0,0 24,0-24,-24 0,0 1,23 23,1-24,0 0,0 0,0 0,-1 1,-23-1,0 0,24 24,0-24,0 24,0-24,-1 0,1 1,-24-1,0 0,24 0,0 0,-24 1,0 23,0-24,0 24</inkml:trace>
  <inkml:trace contextRef="#ctx0" brushRef="#br0" timeOffset="11031.25">1024 14430,'0'0,"0"24,23-24,1 0,0 24,0 0,0 0,-1-1,1 1,0 0,0 0,0 0,-24-1,24 1,-1-24,1 0,0 24,0 0,0 0,-1 0,1-1,0 1,0 0,-24 0,24 0,23-1,-23 1,0-24,0 24,-1 0,1 0,0-1,0 1,0 0,0 0,-24 0,0 0,0-1,23-23,1 0,0 24,0 0,0 0,-1 0,1-1,0 1,0 0,0 0,-24 0,24-1,-1-23,1 24,0 0,0 0,0 0,-1 0,1-1,0 1,0 0,-24 0,24 0,-24-24,0 23,23 1,1 0,0-24,0 0,0 24,-1 0,1-24,-24 0,0 23,24-23,0 0,0 0,-24 0,0 24,24-24,-1 0,1 24,0 0,0 0,0 0,-1-1,1-23,0 0,0 24,-24 0,24 0,-24 0,0-1,24 1,-1 0,1-24,0 0,-24 24,0 0,0-1,0-23,0 0,0 24</inkml:trace>
  <inkml:trace contextRef="#ctx0" brushRef="#br0" timeOffset="12953.125">1095 16216,'0'-24,"24"-23,0 23,-1-24,1 25,0-25,0 24,0 0,0 1,-1-1,1 0,-24 0,0 24,0-24,0 0,24 1,-24-1,0 24,24-24,0 0,-1 0,1 1,-24-1,0 0,24 24,0-24,0 0,-1 24,-23-23,0-1,0 24,0-24,0 0,24 0,-24 0,0 24,24-23,0-1,0 0,-1 0,1 0,0 1,0-1,24 0,-25 0,1 0,0 1,-24-1,24 24,0-24,-1 24,1-24,0 24,0-24,0 24,0-24,-1 24,1-23,-24-1,24 0,0 0,0 24,-1-24,1 24,0-23,0-1,0 24,-1-24,25 0,-24 0,0 24,-1-23,1-1,0 24,0-24,0 24,0-24,-1 0,1 0,0 24,0-23,-24-1,24 24,-1-24,1 24,0-24,0 0,0 24,0-23,-1 23,1 0,-24-24,0 24</inkml:trace>
  <inkml:trace contextRef="#ctx0" brushRef="#br0" timeOffset="29875">4857 14573,'0'0,"24"0,24 95,23-71,1 24,-25-24,25 23,-25 1,-23 0,0-1,24 1,23-24,-47 23,23 1,1 0,-24-25,0 1,0 0,-1-24,1 24,0 0,-24-1,24 1,0 0,-1 0,1 0,0-1,0 1,0 0,0-24,-1 24,1 0,-24 0,24-1,0 1,0 0,-1 0,1 0,-24-1,0 1,24-24,0 24,0-24,-1 0,1 24,0 0,0-1,0-23,-1 0,-23 24,0-24,24 0,0 24,0-24,-24 0,0 0,0 0,0 0,24 0,0 24,-1 0,1 0,-24-1,0-23,0 0,0 24,24 0,-24 0,0-24,0 0,0 24,24-1,-24 1</inkml:trace>
  <inkml:trace contextRef="#ctx0" brushRef="#br0" timeOffset="31578.125">5119 16097,'0'24,"24"-95,24-1,-1-23,49 23,-49-23,48 0,-47 47,-24 1,0 23,0 0,-1 0,1 0,0 1,-24-1,0 24,24-24,0 0,-1 0,1 1,0-1,0 0,0 0,0 0,-1 1,1-1,-24 24,24-24,0 24,0-24,-1 24,1-24,0 0,0 1,0-1,-1 24,1-24,-24 0,24 0,0 1,0-1,-1 0,1 24,0-24,0 24,0-24,0 1,-1-1,-23 24,24-24,0 24,0-24,-24 0,0 24,24-24,-1 24,1-23,0-1,0 0,0 24,-24-24,0 24,24 0,-24-24,0 24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42" units="1/cm"/>
          <inkml:channelProperty channel="Y" name="resolution" value="44" units="1/cm"/>
        </inkml:channelProperties>
      </inkml:inkSource>
      <inkml:timestamp xml:id="ts0" timeString="2013-06-01T14:40:51.625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11692 7572,'0'0,"0"0,0 24,23 0,1 0,0 0,0-1,0 1,-1 0,1 0,0 0,-24-1,0-23,24 24,0 0,-24 0,0 0,24 0,-1-1,1 1,0-24,-24 0,0 24,0-24,0 0,0 0,24 0,0 24,-24 0,0-1,23-23,1 0,-24 24,0-24,24 0,0 24,0 0,-1-24,1 0,0 24,-24-1,0-23,24 0,0 24,-1 0,1 0,0 0,0 0,0-1,0-23,-1 0,1 24,-24 0,0 0,24 0,0-1,0-23,-1 0,1 24,0 0,0 0,0 0,0-24,-1 0,-23 23,24 1,0-24,0 0,0 24,-1 0,1 0,0 0,0-1,0 1,-1-24,-23 0,0 0,24 0,0 24,0 0,0 0,-1-1,1-23,0 0,0 24,0-24,0 0,-24 24,0 0,0 0,23-1,1 1,-24 0,0 0,0 0,0-24,24 0,-24 24,0-1,24-23,-24 0,0 0,24 0,-1 24,1 0,0 0,0 0,0-1,0 1,-1 0,1 0,0 0,-24-24,24 0,-24 23,0 1,24-24,-1 0,1 24,0 0,0 0,0-24,-1 0,-23 24,0-24,0 0,0 0</inkml:trace>
  <inkml:trace contextRef="#ctx0" brushRef="#br0" timeOffset="1">11930 9644,'0'-24,"24"0,-1 1,1-1,0 0,0 0,0 0,-1 1,1-1,0 0,0 0,-24 24,0-24,24 0,-1 1,-23-1,0 0,24 0,0 0,0 1,0-1,-1 0,1 24,0-24,0 0,0 1,0-1,-24 0,0 0,0 24,23-24,1 0,0 1,0-1,0 0,-1 0,1 0,0 1,-24-1,0 0,24 0,0 24,0-24,-1 1,1-1,-24 0,0 0,24 0,0 0,0 1,-1-1,1 0,0 24,0-24,0 0,-1 1,-23-1,0 24,24-24,-24 0,0 24,24-24,0 1,0-1,-24 0,0 0,23 0,1 24,-24-24,0 1,24-1,-24 0,0 0,24 0,0 24,0-23,-1 23,-23-24,0 0,24 0,0 0,24-23,-1 23,-23 0,24 0,-24 0,-1 1,1-1,0 0,0 24,0-24,-24 0,0 1,23 23,1-24,0 0,0 0,0 0,-1 1,-23-1,0 0,24 24,0-24,0 24,0-24,-1 0,1 1,-24-1,0 0,24 0,0 0,-24 1,0 23,0-24,0 24</inkml:trace>
  <inkml:trace contextRef="#ctx0" brushRef="#br0" timeOffset="2">1024 14430,'0'0,"0"24,23-24,1 0,0 24,0 0,0 0,-1-1,1 1,0 0,0 0,0 0,-24-1,24 1,-1-24,1 0,0 24,0 0,0 0,-1 0,1-1,0 1,0 0,-24 0,24 0,23-1,-23 1,0-24,0 24,-1 0,1 0,0-1,0 1,0 0,0 0,-24 0,0 0,0-1,23-23,1 0,0 24,0 0,0 0,-1 0,1-1,0 1,0 0,0 0,-24 0,24-1,-1-23,1 24,0 0,0 0,0 0,-1 0,1-1,0 1,0 0,-24 0,24 0,-24-24,0 23,23 1,1 0,0-24,0 0,0 24,-1 0,1-24,-24 0,0 23,24-23,0 0,0 0,-24 0,0 24,24-24,-1 0,1 24,0 0,0 0,0 0,-1-1,1-23,0 0,0 24,-24 0,24 0,-24 0,0-1,24 1,-1 0,1-24,0 0,-24 24,0 0,0-1,0-23,0 0,0 24</inkml:trace>
  <inkml:trace contextRef="#ctx0" brushRef="#br0" timeOffset="3">1095 16216,'0'-24,"24"-23,0 23,-1-24,1 25,0-25,0 24,0 0,0 1,-1-1,1 0,-24 0,0 24,0-24,0 0,24 1,-24-1,0 24,24-24,0 0,-1 0,1 1,-24-1,0 0,24 24,0-24,0 0,-1 24,-23-23,0-1,0 24,0-24,0 0,24 0,-24 0,0 24,24-23,0-1,0 0,-1 0,1 0,0 1,0-1,24 0,-25 0,1 0,0 1,-24-1,24 24,0-24,-1 24,1-24,0 24,0-24,0 24,0-24,-1 24,1-23,-24-1,24 0,0 0,0 24,-1-24,1 24,0-23,0-1,0 24,-1-24,25 0,-24 0,0 24,-1-23,1-1,0 24,0-24,0 24,0-24,-1 0,1 0,0 24,0-23,-24-1,24 24,-1-24,1 24,0-24,0 0,0 24,0-23,-1 23,1 0,-24-24,0 24</inkml:trace>
  <inkml:trace contextRef="#ctx0" brushRef="#br0" timeOffset="4">4857 14573,'0'0,"24"0,24 95,23-71,1 24,-25-24,25 23,-25 1,-23 0,0-1,24 1,23-24,-47 23,23 1,1 0,-24-25,0 1,0 0,-1-24,1 24,0 0,-24-1,24 1,0 0,-1 0,1 0,0-1,0 1,0 0,0-24,-1 24,1 0,-24 0,24-1,0 1,0 0,-1 0,1 0,-24-1,0 1,24-24,0 24,0-24,-1 0,1 24,0 0,0-1,0-23,-1 0,-23 24,0-24,24 0,0 24,0-24,-24 0,0 0,0 0,0 0,24 0,0 24,-1 0,1 0,-24-1,0-23,0 0,0 24,24 0,-24 0,0-24,0 0,0 24,24-1,-24 1</inkml:trace>
  <inkml:trace contextRef="#ctx0" brushRef="#br0" timeOffset="5">5119 16097,'0'24,"24"-95,24-1,-1-23,49 23,-49-23,48 0,-47 47,-24 1,0 23,0 0,-1 0,1 0,0 1,-24-1,0 24,24-24,0 0,-1 0,1 1,0-1,0 0,0 0,0 0,-1 1,1-1,-24 24,24-24,0 24,0-24,-1 24,1-24,0 0,0 1,0-1,-1 24,1-24,-24 0,24 0,0 1,0-1,-1 0,1 24,0-24,0 24,0-24,0 1,-1-1,-23 24,24-24,0 24,0-24,-24 0,0 24,24-24,-1 24,1-23,0-1,0 0,0 24,-24-24,0 24,24 0,-24-24,0 24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42" units="1/cm"/>
          <inkml:channelProperty channel="Y" name="resolution" value="44" units="1/cm"/>
        </inkml:channelProperties>
      </inkml:inkSource>
      <inkml:timestamp xml:id="ts0" timeString="2013-06-01T14:43:14.781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0-1,'0'0,"35"0,1 0,0 0,0 0,-1 0,1 0,0 0,0 0,0 0,-1 0,-35 0,36 0,0 0,0 0,-1 0,1 0,0 0,0 0,0 0,-1 0,1 0,-36 0,36 0,0 0,-1 0,1 0,0 0,0 0,0 0,-1 0,1 0,0 0,-36 0,0 35,36-35,-1 0,1 0,0 36,0 0,0-36,-1 0,1 0,-36 0,0 0,0 0,0 0,36 0,0 0,-36 0,0 0,35 0,1 0,-36 0,0 0,36 0,-36 0,0 0,36 0,-1 0,1 0,0 0,0 0,0 0,-1 0,1 0,-36 0,0 0,36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42" units="1/cm"/>
          <inkml:channelProperty channel="Y" name="resolution" value="44" units="1/cm"/>
        </inkml:channelProperties>
      </inkml:inkSource>
      <inkml:timestamp xml:id="ts0" timeString="2013-06-01T14:43:16.390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 0,'0'0,"72"0,71 36,-107-36,35 0,-35 0,35 36,-35-36,0 0,0 0,0 0,0 0,0 0,0 0,0 0,-1 0,1 0,0 0,0 0,-36 0,36 0,-1 0,1 0,0 0,0 0,-1 0,1 0,0 0,0 0,0 0,-36 0,0 0,0 0,35 0,1 0,0 0,0 0,-1 0,1 0,0 0,0 0,0 0,-1 0,-35 0,0 0,36 0,0 0,0 0,-1 0,2 0,-1 0,0 0,-1 0,1 0,0 0,-36 0,36 35,0 0,-1-35,1 0,0 0,0 0,-1 0,1 0,0 36,0-36,-36 0,0 0,0 0,36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42" units="1/cm"/>
          <inkml:channelProperty channel="Y" name="resolution" value="44" units="1/cm"/>
        </inkml:channelProperties>
      </inkml:inkSource>
      <inkml:timestamp xml:id="ts0" timeString="2013-06-01T14:43:17.703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0,'0'0,"143"36,-71 0,-1-36,-35 0,35 0,-35 0,-36 0,36 0,0 0,0 0,-1 0,1 0,0 0,0 0,-1 0,1 0,0 0,-36 0,36 0,0 0,-1 0,1 0,0 0,0 0,-1 0,1 0,0 0,0 0,-36 0,36 0,-1 0,1 0,0 0,0 0,-1 0,1 0,0 0,0 0,-1 0,-35 0,36 0,0 0,0 0,0 36,-1-36,1 0,0 0,0 0,-1 0,1 0,-36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42" units="1/cm"/>
          <inkml:channelProperty channel="Y" name="resolution" value="44" units="1/cm"/>
        </inkml:channelProperties>
      </inkml:inkSource>
      <inkml:timestamp xml:id="ts0" timeString="2013-06-01T14:43:33.625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0,'71'0,"-35"0,0 0,0 0,-1 0,1 0,0 0,0 0,-1 0,-35 0,36 0,0 0,0 0,-1 0,1 0,0 0,0 0,0 0,-1 0,-35 0,0 0,36 0,0 0,0 0,-1 0,1 0,0 0,0 0,0 0,-1 0,1 0,-36 0,36 0,0 0,-1 0,1 0,0 0,0 0,0 0,-1 0,1 0,0 0,-36 0,36 0,-1 0,1 0,0 0,0 0,-1 0,1 0,0 0,-36 0,0 0,36 0,0 0,-1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42" units="1/cm"/>
          <inkml:channelProperty channel="Y" name="resolution" value="44" units="1/cm"/>
        </inkml:channelProperties>
      </inkml:inkSource>
      <inkml:timestamp xml:id="ts0" timeString="2013-06-01T14:43:35.421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0,'36'0,"35"36,36 0,-35 0,0-1,-1 1,-35 0,35 0,-35 0,0-1,0 1,-1-36,1 0,-36 36,36-36,0 0,0 0,-1 36,1-1,0-35,0 0,-1 36,1 0,0 0,-36-36,36 0,0 0,-1 0,1 0,0 0,0 0,-36 0,0 0,35 0,1 0,0 0,0 0,0 0,-1 0,1 0,0 0,0 0,-1 0,-35 0,36 0,0 0,0-36,-1 36,1 0,0 0,0 0,0 0,-1 0,1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42" units="1/cm"/>
          <inkml:channelProperty channel="Y" name="resolution" value="44" units="1/cm"/>
        </inkml:channelProperties>
      </inkml:inkSource>
      <inkml:timestamp xml:id="ts0" timeString="2013-06-01T14:43:37.015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0,'36'0,"35"36,1 36,35-36,-35-1,-1 1,-35-36,0 0,-1 0,1 0,0 0,-36 0,36 0,0 0,-1 0,1 0,0 0,0 0,-36 0,0 0,35 0,1 0,-36 0,0 0,36 0,-36 0,0 0,36 0,0 0,-1 0,1 0,0 0,0 0,-1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42" units="1/cm"/>
          <inkml:channelProperty channel="Y" name="resolution" value="44" units="1/cm"/>
        </inkml:channelProperties>
      </inkml:inkSource>
      <inkml:timestamp xml:id="ts0" timeString="2013-06-01T14:43:39.015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0,'0'0,"36"0,35 36,-35 0,0 0,0-36,-1 0,1 35,0 1,0 0,-1-36,1 0,-36 36,0-36,36 0,0 0,-1 35,1-35,0 0,0 0,0 0,-1 36,1-36,0 0,-36 0,36 0,-1 0,1 0,0 0,0 0,0 0,-1 0,1 0,0 36,0-36,-36 0,35 0,1 0,0 0,0 0,0 0,-36 0,0 0,35 0,1 0,0 0,0 0,-1 0,1 0,0 0,0 0,-36 0,0 0,35 0,1 0,0 0,-36 0,0 0,36 0,0 0,-1 0,1 0,0 0,0 0,-1 0,1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ru-RU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ru-R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AD7D-48BC-4AD1-AD85-B13CF0800F7D}" type="datetimeFigureOut">
              <a:rPr lang="ru-RU" smtClean="0"/>
              <a:t>09.07.2013</a:t>
            </a:fld>
            <a:endParaRPr lang="ru-R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B102-B37A-413D-B60E-6D733B74CE2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107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ru-RU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ru-R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AD7D-48BC-4AD1-AD85-B13CF0800F7D}" type="datetimeFigureOut">
              <a:rPr lang="ru-RU" smtClean="0"/>
              <a:t>09.07.2013</a:t>
            </a:fld>
            <a:endParaRPr lang="ru-R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B102-B37A-413D-B60E-6D733B74CE2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322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ru-RU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ru-R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AD7D-48BC-4AD1-AD85-B13CF0800F7D}" type="datetimeFigureOut">
              <a:rPr lang="ru-RU" smtClean="0"/>
              <a:t>09.07.2013</a:t>
            </a:fld>
            <a:endParaRPr lang="ru-R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B102-B37A-413D-B60E-6D733B74CE2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247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ru-RU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ru-R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AD7D-48BC-4AD1-AD85-B13CF0800F7D}" type="datetimeFigureOut">
              <a:rPr lang="ru-RU" smtClean="0"/>
              <a:t>09.07.2013</a:t>
            </a:fld>
            <a:endParaRPr lang="ru-R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B102-B37A-413D-B60E-6D733B74CE2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832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ru-RU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AD7D-48BC-4AD1-AD85-B13CF0800F7D}" type="datetimeFigureOut">
              <a:rPr lang="ru-RU" smtClean="0"/>
              <a:t>09.07.2013</a:t>
            </a:fld>
            <a:endParaRPr lang="ru-R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B102-B37A-413D-B60E-6D733B74CE2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23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ru-RU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ru-RU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ru-RU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AD7D-48BC-4AD1-AD85-B13CF0800F7D}" type="datetimeFigureOut">
              <a:rPr lang="ru-RU" smtClean="0"/>
              <a:t>09.07.2013</a:t>
            </a:fld>
            <a:endParaRPr lang="ru-R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B102-B37A-413D-B60E-6D733B74CE2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12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ru-RU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ru-RU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ru-RU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AD7D-48BC-4AD1-AD85-B13CF0800F7D}" type="datetimeFigureOut">
              <a:rPr lang="ru-RU" smtClean="0"/>
              <a:t>09.07.2013</a:t>
            </a:fld>
            <a:endParaRPr lang="ru-RU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B102-B37A-413D-B60E-6D733B74CE2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714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ru-RU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AD7D-48BC-4AD1-AD85-B13CF0800F7D}" type="datetimeFigureOut">
              <a:rPr lang="ru-RU" smtClean="0"/>
              <a:t>09.07.2013</a:t>
            </a:fld>
            <a:endParaRPr lang="ru-RU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B102-B37A-413D-B60E-6D733B74CE2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490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AD7D-48BC-4AD1-AD85-B13CF0800F7D}" type="datetimeFigureOut">
              <a:rPr lang="ru-RU" smtClean="0"/>
              <a:t>09.07.2013</a:t>
            </a:fld>
            <a:endParaRPr lang="ru-RU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B102-B37A-413D-B60E-6D733B74CE2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03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ru-RU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ru-RU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AD7D-48BC-4AD1-AD85-B13CF0800F7D}" type="datetimeFigureOut">
              <a:rPr lang="ru-RU" smtClean="0"/>
              <a:t>09.07.2013</a:t>
            </a:fld>
            <a:endParaRPr lang="ru-R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B102-B37A-413D-B60E-6D733B74CE2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90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ru-RU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AD7D-48BC-4AD1-AD85-B13CF0800F7D}" type="datetimeFigureOut">
              <a:rPr lang="ru-RU" smtClean="0"/>
              <a:t>09.07.2013</a:t>
            </a:fld>
            <a:endParaRPr lang="ru-R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B102-B37A-413D-B60E-6D733B74CE2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85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ru-RU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ru-R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4AD7D-48BC-4AD1-AD85-B13CF0800F7D}" type="datetimeFigureOut">
              <a:rPr lang="ru-RU" smtClean="0"/>
              <a:t>09.07.2013</a:t>
            </a:fld>
            <a:endParaRPr lang="ru-R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EB102-B37A-413D-B60E-6D733B74CE2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17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12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3.emf"/><Relationship Id="rId12" Type="http://schemas.openxmlformats.org/officeDocument/2006/relationships/customXml" Target="../ink/ink7.xml"/><Relationship Id="rId17" Type="http://schemas.openxmlformats.org/officeDocument/2006/relationships/image" Target="../media/image8.emf"/><Relationship Id="rId2" Type="http://schemas.openxmlformats.org/officeDocument/2006/relationships/customXml" Target="../ink/ink2.xml"/><Relationship Id="rId16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5" Type="http://schemas.openxmlformats.org/officeDocument/2006/relationships/image" Target="../media/image7.emf"/><Relationship Id="rId10" Type="http://schemas.openxmlformats.org/officeDocument/2006/relationships/customXml" Target="../ink/ink6.xml"/><Relationship Id="rId4" Type="http://schemas.openxmlformats.org/officeDocument/2006/relationships/customXml" Target="../ink/ink3.xml"/><Relationship Id="rId9" Type="http://schemas.openxmlformats.org/officeDocument/2006/relationships/image" Target="../media/image4.emf"/><Relationship Id="rId14" Type="http://schemas.openxmlformats.org/officeDocument/2006/relationships/customXml" Target="../ink/ink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000" dirty="0" smtClean="0">
                <a:latin typeface="Century" pitchFamily="18" charset="0"/>
              </a:rPr>
              <a:t>Белорусский язык</a:t>
            </a:r>
            <a:br>
              <a:rPr lang="ru-RU" sz="6000" dirty="0" smtClean="0">
                <a:latin typeface="Century" pitchFamily="18" charset="0"/>
              </a:rPr>
            </a:br>
            <a:r>
              <a:rPr lang="ru-RU" sz="6000" spc="220" dirty="0" smtClean="0">
                <a:solidFill>
                  <a:schemeClr val="bg2">
                    <a:lumMod val="50000"/>
                  </a:schemeClr>
                </a:solidFill>
                <a:latin typeface="Century" pitchFamily="18" charset="0"/>
              </a:rPr>
              <a:t>Беларуская </a:t>
            </a:r>
            <a:r>
              <a:rPr lang="ru-RU" sz="6000" spc="220" dirty="0" err="1" smtClean="0">
                <a:solidFill>
                  <a:schemeClr val="bg2">
                    <a:lumMod val="50000"/>
                  </a:schemeClr>
                </a:solidFill>
                <a:latin typeface="Century" pitchFamily="18" charset="0"/>
              </a:rPr>
              <a:t>мова</a:t>
            </a:r>
            <a:endParaRPr lang="ru-RU" sz="6000" spc="220" dirty="0">
              <a:solidFill>
                <a:schemeClr val="bg2">
                  <a:lumMod val="50000"/>
                </a:schemeClr>
              </a:solidFill>
              <a:latin typeface="Century" pitchFamily="18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95536" y="4700736"/>
            <a:ext cx="6400800" cy="1392560"/>
          </a:xfrm>
        </p:spPr>
        <p:txBody>
          <a:bodyPr>
            <a:normAutofit/>
          </a:bodyPr>
          <a:lstStyle/>
          <a:p>
            <a:pPr algn="l"/>
            <a:r>
              <a:rPr lang="de-DE" sz="2000" dirty="0" smtClean="0"/>
              <a:t>4.</a:t>
            </a:r>
            <a:r>
              <a:rPr lang="ru-RU" sz="2000" dirty="0" smtClean="0"/>
              <a:t> июня 2013 г.</a:t>
            </a:r>
          </a:p>
          <a:p>
            <a:pPr algn="l"/>
            <a:r>
              <a:rPr lang="ru-RU" sz="2000" dirty="0" err="1" smtClean="0"/>
              <a:t>Йонатан</a:t>
            </a:r>
            <a:r>
              <a:rPr lang="ru-RU" sz="2000" dirty="0" smtClean="0"/>
              <a:t> </a:t>
            </a:r>
            <a:r>
              <a:rPr lang="ru-RU" sz="2000" dirty="0" err="1" smtClean="0"/>
              <a:t>Распе</a:t>
            </a:r>
            <a:endParaRPr lang="ru-RU" sz="2000" dirty="0" smtClean="0"/>
          </a:p>
          <a:p>
            <a:pPr algn="l"/>
            <a:r>
              <a:rPr lang="ru-RU" sz="2000" dirty="0" smtClean="0"/>
              <a:t>Курс русского языка по говорению </a:t>
            </a:r>
            <a:r>
              <a:rPr lang="de-DE" sz="2000" dirty="0" smtClean="0"/>
              <a:t>– </a:t>
            </a:r>
            <a:r>
              <a:rPr lang="de-DE" sz="2000" dirty="0" err="1" smtClean="0"/>
              <a:t>Unicert</a:t>
            </a:r>
            <a:r>
              <a:rPr lang="de-DE" sz="2000" dirty="0" smtClean="0"/>
              <a:t> II</a:t>
            </a:r>
            <a:r>
              <a:rPr lang="de-DE" sz="2000" dirty="0"/>
              <a:t>I</a:t>
            </a:r>
            <a:r>
              <a:rPr lang="de-DE" sz="2000" dirty="0" smtClean="0"/>
              <a:t> (C1)</a:t>
            </a:r>
            <a:r>
              <a:rPr lang="ru-RU" sz="2000" dirty="0" smtClean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136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5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0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9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2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8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 Blr zwar wichtig, aber nutzlos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614.55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9817" y="5838800"/>
            <a:ext cx="609600" cy="6096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96000" y="4941168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Игорь Анищенко</a:t>
            </a:r>
          </a:p>
          <a:p>
            <a:pPr algn="ctr"/>
            <a:r>
              <a:rPr lang="ru-RU" sz="2400" dirty="0">
                <a:solidFill>
                  <a:srgbClr val="FF0000">
                    <a:alpha val="60000"/>
                  </a:srgbClr>
                </a:solidFill>
              </a:rPr>
              <a:t>Ігар </a:t>
            </a:r>
            <a:r>
              <a:rPr lang="ru-RU" sz="2400" dirty="0" err="1">
                <a:solidFill>
                  <a:srgbClr val="FF0000">
                    <a:alpha val="60000"/>
                  </a:srgbClr>
                </a:solidFill>
              </a:rPr>
              <a:t>Анішчанка</a:t>
            </a:r>
            <a:endParaRPr lang="ru-RU" sz="2400" dirty="0">
              <a:solidFill>
                <a:srgbClr val="FF0000">
                  <a:alpha val="60000"/>
                </a:srgb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76088" y="4941168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B050"/>
                </a:solidFill>
              </a:rPr>
              <a:t>Юлия </a:t>
            </a:r>
            <a:r>
              <a:rPr lang="ru-RU" sz="2400" dirty="0" smtClean="0">
                <a:solidFill>
                  <a:srgbClr val="00B050"/>
                </a:solidFill>
              </a:rPr>
              <a:t>Прудникова</a:t>
            </a:r>
          </a:p>
          <a:p>
            <a:pPr algn="ctr"/>
            <a:r>
              <a:rPr lang="ru-RU" sz="2400" dirty="0" err="1" smtClean="0">
                <a:solidFill>
                  <a:srgbClr val="00B050">
                    <a:alpha val="60000"/>
                  </a:srgbClr>
                </a:solidFill>
              </a:rPr>
              <a:t>Юлія</a:t>
            </a:r>
            <a:r>
              <a:rPr lang="ru-RU" sz="2400" dirty="0" smtClean="0">
                <a:solidFill>
                  <a:srgbClr val="00B050">
                    <a:alpha val="60000"/>
                  </a:srgbClr>
                </a:solidFill>
              </a:rPr>
              <a:t> </a:t>
            </a:r>
            <a:r>
              <a:rPr lang="ru-RU" sz="2400" dirty="0" err="1" smtClean="0">
                <a:solidFill>
                  <a:srgbClr val="00B050">
                    <a:alpha val="60000"/>
                  </a:srgbClr>
                </a:solidFill>
              </a:rPr>
              <a:t>Пруднікава</a:t>
            </a:r>
            <a:endParaRPr lang="ru-RU" sz="2400" dirty="0">
              <a:solidFill>
                <a:srgbClr val="00B050">
                  <a:alpha val="60000"/>
                </a:srgb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56176" y="4869160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Павел </a:t>
            </a:r>
            <a:r>
              <a:rPr lang="ru-RU" sz="2800" b="1" dirty="0" err="1" smtClean="0">
                <a:solidFill>
                  <a:srgbClr val="0070C0"/>
                </a:solidFill>
              </a:rPr>
              <a:t>Вакулич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b="1" dirty="0">
                <a:solidFill>
                  <a:srgbClr val="0070C0">
                    <a:alpha val="60000"/>
                  </a:srgbClr>
                </a:solidFill>
              </a:rPr>
              <a:t>Павел </a:t>
            </a:r>
            <a:r>
              <a:rPr lang="ru-RU" sz="2800" b="1" dirty="0" err="1">
                <a:solidFill>
                  <a:srgbClr val="0070C0">
                    <a:alpha val="60000"/>
                  </a:srgbClr>
                </a:solidFill>
              </a:rPr>
              <a:t>Вакуліч</a:t>
            </a:r>
            <a:endParaRPr lang="ru-RU" sz="2800" b="1" dirty="0">
              <a:solidFill>
                <a:srgbClr val="0070C0">
                  <a:alpha val="60000"/>
                </a:srgb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55808" y="741600"/>
            <a:ext cx="76326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Какую роль играет белорусский язык в Твоей жизни</a:t>
            </a:r>
            <a:r>
              <a:rPr lang="ru-RU" sz="3200" dirty="0" smtClean="0"/>
              <a:t>?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Якую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ролю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адыгрывае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беларуская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мова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ў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Тваім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жыцці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68388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 Muttersprach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9352" y="5826900"/>
            <a:ext cx="609600" cy="609600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3276088" y="4941168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B050"/>
                </a:solidFill>
              </a:rPr>
              <a:t>Юлия </a:t>
            </a:r>
            <a:r>
              <a:rPr lang="ru-RU" sz="2400" dirty="0" smtClean="0">
                <a:solidFill>
                  <a:srgbClr val="00B050"/>
                </a:solidFill>
              </a:rPr>
              <a:t>Прудникова</a:t>
            </a:r>
          </a:p>
          <a:p>
            <a:pPr algn="ctr"/>
            <a:r>
              <a:rPr lang="ru-RU" sz="2400" dirty="0" err="1" smtClean="0">
                <a:solidFill>
                  <a:srgbClr val="00B050">
                    <a:alpha val="60000"/>
                  </a:srgbClr>
                </a:solidFill>
              </a:rPr>
              <a:t>Юлія</a:t>
            </a:r>
            <a:r>
              <a:rPr lang="ru-RU" sz="2400" dirty="0" smtClean="0">
                <a:solidFill>
                  <a:srgbClr val="00B050">
                    <a:alpha val="60000"/>
                  </a:srgbClr>
                </a:solidFill>
              </a:rPr>
              <a:t> </a:t>
            </a:r>
            <a:r>
              <a:rPr lang="ru-RU" sz="2400" dirty="0" err="1" smtClean="0">
                <a:solidFill>
                  <a:srgbClr val="00B050">
                    <a:alpha val="60000"/>
                  </a:srgbClr>
                </a:solidFill>
              </a:rPr>
              <a:t>Пруднікава</a:t>
            </a:r>
            <a:endParaRPr lang="ru-RU" sz="2400" dirty="0">
              <a:solidFill>
                <a:srgbClr val="00B050">
                  <a:alpha val="60000"/>
                </a:srgb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156176" y="4941168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Павел </a:t>
            </a:r>
            <a:r>
              <a:rPr lang="ru-RU" sz="2400" dirty="0" err="1" smtClean="0">
                <a:solidFill>
                  <a:srgbClr val="0070C0"/>
                </a:solidFill>
              </a:rPr>
              <a:t>Вакулич</a:t>
            </a:r>
            <a:endParaRPr lang="ru-RU" sz="2400" dirty="0" smtClean="0">
              <a:solidFill>
                <a:srgbClr val="0070C0"/>
              </a:solidFill>
            </a:endParaRPr>
          </a:p>
          <a:p>
            <a:pPr algn="ctr"/>
            <a:r>
              <a:rPr lang="ru-RU" sz="2400" dirty="0">
                <a:solidFill>
                  <a:srgbClr val="0070C0">
                    <a:alpha val="60000"/>
                  </a:srgbClr>
                </a:solidFill>
              </a:rPr>
              <a:t>Павел </a:t>
            </a:r>
            <a:r>
              <a:rPr lang="ru-RU" sz="2400" dirty="0" err="1">
                <a:solidFill>
                  <a:srgbClr val="0070C0">
                    <a:alpha val="60000"/>
                  </a:srgbClr>
                </a:solidFill>
              </a:rPr>
              <a:t>Вакуліч</a:t>
            </a:r>
            <a:endParaRPr lang="ru-RU" sz="2400" dirty="0">
              <a:solidFill>
                <a:srgbClr val="0070C0">
                  <a:alpha val="60000"/>
                </a:srgb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55808" y="741600"/>
            <a:ext cx="76326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Какую роль играет белорусский язык в Твоей жизни</a:t>
            </a:r>
            <a:r>
              <a:rPr lang="ru-RU" sz="3200" dirty="0" smtClean="0"/>
              <a:t>?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Якую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ролю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адыгрывае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беларуская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мова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ў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Тваім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жыцці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? 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96000" y="4856281"/>
            <a:ext cx="2880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Игорь Анищенко</a:t>
            </a:r>
          </a:p>
          <a:p>
            <a:pPr algn="ctr"/>
            <a:r>
              <a:rPr lang="ru-RU" sz="2800" b="1" dirty="0">
                <a:solidFill>
                  <a:srgbClr val="FF0000">
                    <a:alpha val="60000"/>
                  </a:srgbClr>
                </a:solidFill>
              </a:rPr>
              <a:t>Ігар </a:t>
            </a:r>
            <a:r>
              <a:rPr lang="ru-RU" sz="2800" b="1" dirty="0" err="1">
                <a:solidFill>
                  <a:srgbClr val="FF0000">
                    <a:alpha val="60000"/>
                  </a:srgbClr>
                </a:solidFill>
              </a:rPr>
              <a:t>Анішчанка</a:t>
            </a:r>
            <a:endParaRPr lang="ru-RU" sz="2800" b="1" dirty="0">
              <a:solidFill>
                <a:srgbClr val="FF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7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396000" y="4941168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Игорь Анищенко</a:t>
            </a:r>
          </a:p>
          <a:p>
            <a:pPr algn="ctr"/>
            <a:r>
              <a:rPr lang="ru-RU" sz="2400" dirty="0">
                <a:solidFill>
                  <a:srgbClr val="FF0000">
                    <a:alpha val="60000"/>
                  </a:srgbClr>
                </a:solidFill>
              </a:rPr>
              <a:t>Ігар </a:t>
            </a:r>
            <a:r>
              <a:rPr lang="ru-RU" sz="2400" dirty="0" err="1">
                <a:solidFill>
                  <a:srgbClr val="FF0000">
                    <a:alpha val="60000"/>
                  </a:srgbClr>
                </a:solidFill>
              </a:rPr>
              <a:t>Анішчанка</a:t>
            </a:r>
            <a:endParaRPr lang="ru-RU" sz="2400" dirty="0">
              <a:solidFill>
                <a:srgbClr val="FF0000">
                  <a:alpha val="60000"/>
                </a:srgb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276088" y="4941168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B050"/>
                </a:solidFill>
              </a:rPr>
              <a:t>Юлия </a:t>
            </a:r>
            <a:r>
              <a:rPr lang="ru-RU" sz="2400" dirty="0" smtClean="0">
                <a:solidFill>
                  <a:srgbClr val="00B050"/>
                </a:solidFill>
              </a:rPr>
              <a:t>Прудникова</a:t>
            </a:r>
          </a:p>
          <a:p>
            <a:pPr algn="ctr"/>
            <a:r>
              <a:rPr lang="ru-RU" sz="2400" dirty="0" err="1" smtClean="0">
                <a:solidFill>
                  <a:srgbClr val="00B050">
                    <a:alpha val="60000"/>
                  </a:srgbClr>
                </a:solidFill>
              </a:rPr>
              <a:t>Юлія</a:t>
            </a:r>
            <a:r>
              <a:rPr lang="ru-RU" sz="2400" dirty="0" smtClean="0">
                <a:solidFill>
                  <a:srgbClr val="00B050">
                    <a:alpha val="60000"/>
                  </a:srgbClr>
                </a:solidFill>
              </a:rPr>
              <a:t> </a:t>
            </a:r>
            <a:r>
              <a:rPr lang="ru-RU" sz="2400" dirty="0" err="1" smtClean="0">
                <a:solidFill>
                  <a:srgbClr val="00B050">
                    <a:alpha val="60000"/>
                  </a:srgbClr>
                </a:solidFill>
              </a:rPr>
              <a:t>Пруднікава</a:t>
            </a:r>
            <a:endParaRPr lang="ru-RU" sz="2400" dirty="0">
              <a:solidFill>
                <a:srgbClr val="00B050">
                  <a:alpha val="60000"/>
                </a:srgbClr>
              </a:solidFill>
            </a:endParaRPr>
          </a:p>
        </p:txBody>
      </p:sp>
      <p:pic>
        <p:nvPicPr>
          <p:cNvPr id="2" name="P alle sprechen Russisch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4.19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2065" y="5879833"/>
            <a:ext cx="609600" cy="609600"/>
          </a:xfrm>
          <a:prstGeom prst="rect">
            <a:avLst/>
          </a:prstGeom>
        </p:spPr>
      </p:pic>
      <p:pic>
        <p:nvPicPr>
          <p:cNvPr id="6" name="P keine Sau spricht Belarussisc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4368" y="5861617"/>
            <a:ext cx="609600" cy="6096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755808" y="741600"/>
            <a:ext cx="76326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Какую роль играет белорусский язык в Твоей жизни</a:t>
            </a:r>
            <a:r>
              <a:rPr lang="ru-RU" sz="3200" dirty="0" smtClean="0"/>
              <a:t>?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Якую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ролю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адыгрывае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беларуская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мова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ў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Тваім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жыцці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? 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156176" y="4869160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Павел </a:t>
            </a:r>
            <a:r>
              <a:rPr lang="ru-RU" sz="2800" b="1" dirty="0" err="1" smtClean="0">
                <a:solidFill>
                  <a:srgbClr val="0070C0"/>
                </a:solidFill>
              </a:rPr>
              <a:t>Вакулич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b="1" dirty="0">
                <a:solidFill>
                  <a:srgbClr val="0070C0">
                    <a:alpha val="60000"/>
                  </a:srgbClr>
                </a:solidFill>
              </a:rPr>
              <a:t>Павел </a:t>
            </a:r>
            <a:r>
              <a:rPr lang="ru-RU" sz="2800" b="1" dirty="0" err="1">
                <a:solidFill>
                  <a:srgbClr val="0070C0">
                    <a:alpha val="60000"/>
                  </a:srgbClr>
                </a:solidFill>
              </a:rPr>
              <a:t>Вакуліч</a:t>
            </a:r>
            <a:endParaRPr lang="ru-RU" sz="2800" b="1" dirty="0">
              <a:solidFill>
                <a:srgbClr val="0070C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9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755808" y="741600"/>
            <a:ext cx="76326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Какую роль играет белорусский язык в Твоей жизни</a:t>
            </a:r>
            <a:r>
              <a:rPr lang="ru-RU" sz="3200" dirty="0" smtClean="0"/>
              <a:t>?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Якую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ролю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адыгрывае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беларуская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мова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ў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Тваім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жыцці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?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276088" y="4941168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B050"/>
                </a:solidFill>
              </a:rPr>
              <a:t>Юлия </a:t>
            </a:r>
            <a:r>
              <a:rPr lang="ru-RU" sz="2400" dirty="0" smtClean="0">
                <a:solidFill>
                  <a:srgbClr val="00B050"/>
                </a:solidFill>
              </a:rPr>
              <a:t>Прудникова</a:t>
            </a:r>
          </a:p>
          <a:p>
            <a:pPr algn="ctr"/>
            <a:r>
              <a:rPr lang="ru-RU" sz="2400" dirty="0" err="1" smtClean="0">
                <a:solidFill>
                  <a:srgbClr val="00B050">
                    <a:alpha val="60000"/>
                  </a:srgbClr>
                </a:solidFill>
              </a:rPr>
              <a:t>Юлія</a:t>
            </a:r>
            <a:r>
              <a:rPr lang="ru-RU" sz="2400" dirty="0" smtClean="0">
                <a:solidFill>
                  <a:srgbClr val="00B050">
                    <a:alpha val="60000"/>
                  </a:srgbClr>
                </a:solidFill>
              </a:rPr>
              <a:t> </a:t>
            </a:r>
            <a:r>
              <a:rPr lang="ru-RU" sz="2400" dirty="0" err="1" smtClean="0">
                <a:solidFill>
                  <a:srgbClr val="00B050">
                    <a:alpha val="60000"/>
                  </a:srgbClr>
                </a:solidFill>
              </a:rPr>
              <a:t>Пруднікава</a:t>
            </a:r>
            <a:endParaRPr lang="ru-RU" sz="2400" dirty="0">
              <a:solidFill>
                <a:srgbClr val="00B050">
                  <a:alpha val="60000"/>
                </a:srgb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156176" y="4941168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Павел </a:t>
            </a:r>
            <a:r>
              <a:rPr lang="ru-RU" sz="2400" dirty="0" err="1" smtClean="0">
                <a:solidFill>
                  <a:srgbClr val="0070C0"/>
                </a:solidFill>
              </a:rPr>
              <a:t>Вакулич</a:t>
            </a:r>
            <a:endParaRPr lang="ru-RU" sz="2400" dirty="0" smtClean="0">
              <a:solidFill>
                <a:srgbClr val="0070C0"/>
              </a:solidFill>
            </a:endParaRPr>
          </a:p>
          <a:p>
            <a:pPr algn="ctr"/>
            <a:r>
              <a:rPr lang="ru-RU" sz="2400" dirty="0">
                <a:solidFill>
                  <a:srgbClr val="0070C0">
                    <a:alpha val="60000"/>
                  </a:srgbClr>
                </a:solidFill>
              </a:rPr>
              <a:t>Павел </a:t>
            </a:r>
            <a:r>
              <a:rPr lang="ru-RU" sz="2400" dirty="0" err="1">
                <a:solidFill>
                  <a:srgbClr val="0070C0">
                    <a:alpha val="60000"/>
                  </a:srgbClr>
                </a:solidFill>
              </a:rPr>
              <a:t>Вакуліч</a:t>
            </a:r>
            <a:endParaRPr lang="ru-RU" sz="2400" dirty="0">
              <a:solidFill>
                <a:srgbClr val="0070C0">
                  <a:alpha val="60000"/>
                </a:srgbClr>
              </a:solidFill>
            </a:endParaRPr>
          </a:p>
        </p:txBody>
      </p:sp>
      <p:pic>
        <p:nvPicPr>
          <p:cNvPr id="3" name="I Drei Antworten kurz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9352" y="5877272"/>
            <a:ext cx="609600" cy="6096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96000" y="4856281"/>
            <a:ext cx="2880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Игорь Анищенко</a:t>
            </a:r>
          </a:p>
          <a:p>
            <a:pPr algn="ctr"/>
            <a:r>
              <a:rPr lang="ru-RU" sz="2800" b="1" dirty="0">
                <a:solidFill>
                  <a:srgbClr val="FF0000">
                    <a:alpha val="60000"/>
                  </a:srgbClr>
                </a:solidFill>
              </a:rPr>
              <a:t>Ігар </a:t>
            </a:r>
            <a:r>
              <a:rPr lang="ru-RU" sz="2800" b="1" dirty="0" err="1">
                <a:solidFill>
                  <a:srgbClr val="FF0000">
                    <a:alpha val="60000"/>
                  </a:srgbClr>
                </a:solidFill>
              </a:rPr>
              <a:t>Анішчанка</a:t>
            </a:r>
            <a:endParaRPr lang="ru-RU" sz="2800" b="1" dirty="0">
              <a:solidFill>
                <a:srgbClr val="FF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7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ambria" pitchFamily="18" charset="0"/>
              </a:rPr>
              <a:t>Белорусский алфавит</a:t>
            </a:r>
            <a:br>
              <a:rPr lang="ru-RU" dirty="0" smtClean="0">
                <a:latin typeface="Cambria" pitchFamily="18" charset="0"/>
              </a:rPr>
            </a:br>
            <a:r>
              <a:rPr lang="be-BY" spc="300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Беларускі  алфавіт</a:t>
            </a:r>
            <a:endParaRPr lang="ru-RU" spc="300" dirty="0">
              <a:solidFill>
                <a:schemeClr val="bg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383" y="1816224"/>
            <a:ext cx="8928992" cy="3629000"/>
          </a:xfrm>
        </p:spPr>
        <p:txBody>
          <a:bodyPr numCol="7" spcCol="324000">
            <a:no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А </a:t>
            </a:r>
            <a:r>
              <a:rPr lang="ru-RU" sz="4000" dirty="0" err="1" smtClean="0"/>
              <a:t>а</a:t>
            </a:r>
            <a:endParaRPr lang="de-DE" sz="4000" dirty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Ж </a:t>
            </a:r>
            <a:r>
              <a:rPr lang="ru-RU" sz="4000" dirty="0" err="1" smtClean="0"/>
              <a:t>ж</a:t>
            </a:r>
            <a:r>
              <a:rPr lang="ru-RU" sz="4000" dirty="0" smtClean="0"/>
              <a:t> 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М </a:t>
            </a:r>
            <a:r>
              <a:rPr lang="ru-RU" sz="4000" dirty="0" err="1" smtClean="0"/>
              <a:t>м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У </a:t>
            </a:r>
            <a:r>
              <a:rPr lang="ru-RU" sz="4000" dirty="0" err="1" smtClean="0"/>
              <a:t>у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Щ </a:t>
            </a:r>
            <a:r>
              <a:rPr lang="ru-RU" sz="4000" dirty="0" err="1" smtClean="0"/>
              <a:t>щ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Б </a:t>
            </a:r>
            <a:r>
              <a:rPr lang="ru-RU" sz="4000" dirty="0" err="1" smtClean="0"/>
              <a:t>б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З </a:t>
            </a:r>
            <a:r>
              <a:rPr lang="ru-RU" sz="4000" dirty="0" err="1" smtClean="0"/>
              <a:t>з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Н </a:t>
            </a:r>
            <a:r>
              <a:rPr lang="ru-RU" sz="4000" dirty="0" err="1" smtClean="0"/>
              <a:t>н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Ъ </a:t>
            </a:r>
            <a:r>
              <a:rPr lang="ru-RU" sz="4000" dirty="0" err="1" smtClean="0"/>
              <a:t>ъ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В </a:t>
            </a:r>
            <a:r>
              <a:rPr lang="ru-RU" sz="4000" dirty="0" err="1" smtClean="0"/>
              <a:t>в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О </a:t>
            </a:r>
            <a:r>
              <a:rPr lang="ru-RU" sz="4000" dirty="0" err="1" smtClean="0"/>
              <a:t>о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Ф </a:t>
            </a:r>
            <a:r>
              <a:rPr lang="ru-RU" sz="4000" dirty="0" err="1" smtClean="0"/>
              <a:t>ф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Ы </a:t>
            </a:r>
            <a:r>
              <a:rPr lang="ru-RU" sz="4000" dirty="0" err="1" smtClean="0"/>
              <a:t>ы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Г </a:t>
            </a:r>
            <a:r>
              <a:rPr lang="ru-RU" sz="4000" dirty="0" err="1" smtClean="0"/>
              <a:t>г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И </a:t>
            </a:r>
            <a:r>
              <a:rPr lang="ru-RU" sz="4000" dirty="0" err="1" smtClean="0"/>
              <a:t>и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П </a:t>
            </a:r>
            <a:r>
              <a:rPr lang="ru-RU" sz="4000" dirty="0" err="1" smtClean="0"/>
              <a:t>п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Х </a:t>
            </a:r>
            <a:r>
              <a:rPr lang="ru-RU" sz="4000" dirty="0" err="1" smtClean="0"/>
              <a:t>х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Ь </a:t>
            </a:r>
            <a:r>
              <a:rPr lang="ru-RU" sz="4000" dirty="0" err="1" smtClean="0"/>
              <a:t>ь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Д </a:t>
            </a:r>
            <a:r>
              <a:rPr lang="ru-RU" sz="4000" dirty="0" err="1" smtClean="0"/>
              <a:t>д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Й </a:t>
            </a:r>
            <a:r>
              <a:rPr lang="ru-RU" sz="4000" dirty="0" err="1" smtClean="0"/>
              <a:t>й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Р </a:t>
            </a:r>
            <a:r>
              <a:rPr lang="ru-RU" sz="4000" dirty="0" err="1" smtClean="0"/>
              <a:t>р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Ц </a:t>
            </a:r>
            <a:r>
              <a:rPr lang="ru-RU" sz="4000" dirty="0" err="1" smtClean="0"/>
              <a:t>ц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Э </a:t>
            </a:r>
            <a:r>
              <a:rPr lang="ru-RU" sz="4000" dirty="0" err="1" smtClean="0"/>
              <a:t>э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Е </a:t>
            </a:r>
            <a:r>
              <a:rPr lang="ru-RU" sz="4000" dirty="0" err="1" smtClean="0"/>
              <a:t>е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К </a:t>
            </a:r>
            <a:r>
              <a:rPr lang="ru-RU" sz="4000" dirty="0" err="1" smtClean="0"/>
              <a:t>к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С </a:t>
            </a:r>
            <a:r>
              <a:rPr lang="ru-RU" sz="4000" dirty="0" err="1" smtClean="0"/>
              <a:t>с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Ч </a:t>
            </a:r>
            <a:r>
              <a:rPr lang="ru-RU" sz="4000" dirty="0" err="1" smtClean="0"/>
              <a:t>ч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Ю </a:t>
            </a:r>
            <a:r>
              <a:rPr lang="ru-RU" sz="4000" dirty="0" err="1" smtClean="0"/>
              <a:t>ю</a:t>
            </a:r>
            <a:endParaRPr lang="de-DE" sz="4000" dirty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Ё </a:t>
            </a:r>
            <a:r>
              <a:rPr lang="ru-RU" sz="4000" dirty="0" err="1" smtClean="0"/>
              <a:t>ё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Л </a:t>
            </a:r>
            <a:r>
              <a:rPr lang="ru-RU" sz="4000" dirty="0" err="1" smtClean="0"/>
              <a:t>л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Т </a:t>
            </a:r>
            <a:r>
              <a:rPr lang="ru-RU" sz="4000" dirty="0" err="1" smtClean="0"/>
              <a:t>т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Ш </a:t>
            </a:r>
            <a:r>
              <a:rPr lang="ru-RU" sz="4000" dirty="0" err="1" smtClean="0"/>
              <a:t>ш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Я </a:t>
            </a:r>
            <a:r>
              <a:rPr lang="ru-RU" sz="4000" dirty="0" err="1" smtClean="0"/>
              <a:t>я</a:t>
            </a:r>
            <a:endParaRPr lang="ru-RU" sz="4000" dirty="0" smtClean="0"/>
          </a:p>
        </p:txBody>
      </p:sp>
    </p:spTree>
    <p:extLst>
      <p:ext uri="{BB962C8B-B14F-4D97-AF65-F5344CB8AC3E}">
        <p14:creationId xmlns:p14="http://schemas.microsoft.com/office/powerpoint/2010/main" val="32512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396000" y="526229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Игорь Анищенко</a:t>
            </a:r>
          </a:p>
          <a:p>
            <a:pPr algn="ctr"/>
            <a:r>
              <a:rPr lang="ru-RU" sz="2400" dirty="0">
                <a:solidFill>
                  <a:srgbClr val="FF0000">
                    <a:alpha val="60000"/>
                  </a:srgbClr>
                </a:solidFill>
              </a:rPr>
              <a:t>Ігар </a:t>
            </a:r>
            <a:r>
              <a:rPr lang="ru-RU" sz="2400" dirty="0" err="1">
                <a:solidFill>
                  <a:srgbClr val="FF0000">
                    <a:alpha val="60000"/>
                  </a:srgbClr>
                </a:solidFill>
              </a:rPr>
              <a:t>Анішчанка</a:t>
            </a:r>
            <a:endParaRPr lang="ru-RU" sz="2400" dirty="0">
              <a:solidFill>
                <a:srgbClr val="FF0000">
                  <a:alpha val="60000"/>
                </a:srgb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156176" y="526229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Павел </a:t>
            </a:r>
            <a:r>
              <a:rPr lang="ru-RU" sz="2400" dirty="0" err="1" smtClean="0">
                <a:solidFill>
                  <a:srgbClr val="0070C0"/>
                </a:solidFill>
              </a:rPr>
              <a:t>Вакулич</a:t>
            </a:r>
            <a:endParaRPr lang="ru-RU" sz="2400" dirty="0" smtClean="0">
              <a:solidFill>
                <a:srgbClr val="0070C0"/>
              </a:solidFill>
            </a:endParaRPr>
          </a:p>
          <a:p>
            <a:pPr algn="ctr"/>
            <a:r>
              <a:rPr lang="ru-RU" sz="2400" dirty="0">
                <a:solidFill>
                  <a:srgbClr val="0070C0">
                    <a:alpha val="60000"/>
                  </a:srgbClr>
                </a:solidFill>
              </a:rPr>
              <a:t>Павел </a:t>
            </a:r>
            <a:r>
              <a:rPr lang="ru-RU" sz="2400" dirty="0" err="1">
                <a:solidFill>
                  <a:srgbClr val="0070C0">
                    <a:alpha val="60000"/>
                  </a:srgbClr>
                </a:solidFill>
              </a:rPr>
              <a:t>Вакуліч</a:t>
            </a:r>
            <a:endParaRPr lang="ru-RU" sz="2400" dirty="0">
              <a:solidFill>
                <a:srgbClr val="0070C0">
                  <a:alpha val="60000"/>
                </a:srgbClr>
              </a:solidFill>
            </a:endParaRPr>
          </a:p>
        </p:txBody>
      </p:sp>
      <p:pic>
        <p:nvPicPr>
          <p:cNvPr id="3" name="J mehr Belarussisch sprech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9440" y="6138865"/>
            <a:ext cx="609600" cy="6096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96000" y="742052"/>
            <a:ext cx="849648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/>
              <a:t>Предпочёл</a:t>
            </a:r>
            <a:r>
              <a:rPr lang="de-DE" sz="3200" dirty="0"/>
              <a:t>/</a:t>
            </a:r>
            <a:r>
              <a:rPr lang="ru-RU" sz="3200" dirty="0"/>
              <a:t>предпочла бы Ты, если бы белорусский язык занимал более сильную позицию в жизни белорусского общества?</a:t>
            </a:r>
            <a:endParaRPr lang="de-DE" sz="3200" dirty="0"/>
          </a:p>
          <a:p>
            <a:pPr>
              <a:spcAft>
                <a:spcPts val="600"/>
              </a:spcAft>
            </a:pPr>
            <a:r>
              <a:rPr lang="ru-RU" sz="3200" dirty="0" err="1" smtClean="0">
                <a:solidFill>
                  <a:schemeClr val="bg2">
                    <a:lumMod val="50000"/>
                  </a:schemeClr>
                </a:solidFill>
              </a:rPr>
              <a:t>Ці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палічыў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бы/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палічыла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 Ты за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лепшае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калі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беларуская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мова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займала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мацнейшую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пазіцыю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ў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жыцці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беларускага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грамадства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132304" y="5211197"/>
            <a:ext cx="3023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</a:rPr>
              <a:t>Юлия </a:t>
            </a:r>
            <a:r>
              <a:rPr lang="ru-RU" sz="2800" b="1" dirty="0" smtClean="0">
                <a:solidFill>
                  <a:srgbClr val="00B050"/>
                </a:solidFill>
              </a:rPr>
              <a:t>Прудникова</a:t>
            </a:r>
          </a:p>
          <a:p>
            <a:pPr algn="ctr"/>
            <a:r>
              <a:rPr lang="ru-RU" sz="2800" b="1" dirty="0" err="1" smtClean="0">
                <a:solidFill>
                  <a:srgbClr val="00B050">
                    <a:alpha val="60000"/>
                  </a:srgbClr>
                </a:solidFill>
              </a:rPr>
              <a:t>Юлія</a:t>
            </a:r>
            <a:r>
              <a:rPr lang="ru-RU" sz="2800" b="1" dirty="0" smtClean="0">
                <a:solidFill>
                  <a:srgbClr val="00B050">
                    <a:alpha val="60000"/>
                  </a:srgbClr>
                </a:solidFill>
              </a:rPr>
              <a:t> </a:t>
            </a:r>
            <a:r>
              <a:rPr lang="ru-RU" sz="2800" b="1" dirty="0" err="1" smtClean="0">
                <a:solidFill>
                  <a:srgbClr val="00B050">
                    <a:alpha val="60000"/>
                  </a:srgbClr>
                </a:solidFill>
              </a:rPr>
              <a:t>Пруднікава</a:t>
            </a:r>
            <a:endParaRPr lang="ru-RU" sz="2800" b="1" dirty="0">
              <a:solidFill>
                <a:srgbClr val="00B05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4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/>
          <p:cNvSpPr txBox="1"/>
          <p:nvPr/>
        </p:nvSpPr>
        <p:spPr>
          <a:xfrm>
            <a:off x="3276088" y="526229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B050"/>
                </a:solidFill>
              </a:rPr>
              <a:t>Юлия </a:t>
            </a:r>
            <a:r>
              <a:rPr lang="ru-RU" sz="2400" dirty="0" smtClean="0">
                <a:solidFill>
                  <a:srgbClr val="00B050"/>
                </a:solidFill>
              </a:rPr>
              <a:t>Прудникова</a:t>
            </a:r>
          </a:p>
          <a:p>
            <a:pPr algn="ctr"/>
            <a:r>
              <a:rPr lang="ru-RU" sz="2400" dirty="0" err="1" smtClean="0">
                <a:solidFill>
                  <a:srgbClr val="00B050">
                    <a:alpha val="60000"/>
                  </a:srgbClr>
                </a:solidFill>
              </a:rPr>
              <a:t>Юлія</a:t>
            </a:r>
            <a:r>
              <a:rPr lang="ru-RU" sz="2400" dirty="0" smtClean="0">
                <a:solidFill>
                  <a:srgbClr val="00B050">
                    <a:alpha val="60000"/>
                  </a:srgbClr>
                </a:solidFill>
              </a:rPr>
              <a:t> </a:t>
            </a:r>
            <a:r>
              <a:rPr lang="ru-RU" sz="2400" dirty="0" err="1" smtClean="0">
                <a:solidFill>
                  <a:srgbClr val="00B050">
                    <a:alpha val="60000"/>
                  </a:srgbClr>
                </a:solidFill>
              </a:rPr>
              <a:t>Пруднікава</a:t>
            </a:r>
            <a:endParaRPr lang="ru-RU" sz="2400" dirty="0">
              <a:solidFill>
                <a:srgbClr val="00B050">
                  <a:alpha val="60000"/>
                </a:srgb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156176" y="526229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Павел </a:t>
            </a:r>
            <a:r>
              <a:rPr lang="ru-RU" sz="2400" dirty="0" err="1" smtClean="0">
                <a:solidFill>
                  <a:srgbClr val="0070C0"/>
                </a:solidFill>
              </a:rPr>
              <a:t>Вакулич</a:t>
            </a:r>
            <a:endParaRPr lang="ru-RU" sz="2400" dirty="0" smtClean="0">
              <a:solidFill>
                <a:srgbClr val="0070C0"/>
              </a:solidFill>
            </a:endParaRPr>
          </a:p>
          <a:p>
            <a:pPr algn="ctr"/>
            <a:r>
              <a:rPr lang="ru-RU" sz="2400" dirty="0">
                <a:solidFill>
                  <a:srgbClr val="0070C0">
                    <a:alpha val="60000"/>
                  </a:srgbClr>
                </a:solidFill>
              </a:rPr>
              <a:t>Павел </a:t>
            </a:r>
            <a:r>
              <a:rPr lang="ru-RU" sz="2400" dirty="0" err="1">
                <a:solidFill>
                  <a:srgbClr val="0070C0">
                    <a:alpha val="60000"/>
                  </a:srgbClr>
                </a:solidFill>
              </a:rPr>
              <a:t>Вакуліч</a:t>
            </a:r>
            <a:endParaRPr lang="ru-RU" sz="2400" dirty="0">
              <a:solidFill>
                <a:srgbClr val="0070C0">
                  <a:alpha val="60000"/>
                </a:srgbClr>
              </a:solidFill>
            </a:endParaRPr>
          </a:p>
        </p:txBody>
      </p:sp>
      <p:pic>
        <p:nvPicPr>
          <p:cNvPr id="2" name="II Belarussisch im Kommen!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9352" y="6093296"/>
            <a:ext cx="609600" cy="6096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96000" y="742052"/>
            <a:ext cx="849648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/>
              <a:t>Предпочёл</a:t>
            </a:r>
            <a:r>
              <a:rPr lang="de-DE" sz="3200" dirty="0"/>
              <a:t>/</a:t>
            </a:r>
            <a:r>
              <a:rPr lang="ru-RU" sz="3200" dirty="0"/>
              <a:t>предпочла бы Ты, если бы белорусский язык занимал более сильную позицию в жизни белорусского общества?</a:t>
            </a:r>
            <a:endParaRPr lang="de-DE" sz="3200" dirty="0"/>
          </a:p>
          <a:p>
            <a:pPr>
              <a:spcAft>
                <a:spcPts val="600"/>
              </a:spcAft>
            </a:pPr>
            <a:r>
              <a:rPr lang="ru-RU" sz="3200" dirty="0" err="1" smtClean="0">
                <a:solidFill>
                  <a:schemeClr val="bg2">
                    <a:lumMod val="50000"/>
                  </a:schemeClr>
                </a:solidFill>
              </a:rPr>
              <a:t>Ці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палічыў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бы/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палічыла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 Ты за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лепшае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калі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беларуская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мова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займала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мацнейшую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пазіцыю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ў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жыцці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беларускага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грамадства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96000" y="5182950"/>
            <a:ext cx="2880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Игорь Анищенко</a:t>
            </a:r>
          </a:p>
          <a:p>
            <a:pPr algn="ctr"/>
            <a:r>
              <a:rPr lang="ru-RU" sz="2800" b="1" dirty="0">
                <a:solidFill>
                  <a:srgbClr val="FF0000">
                    <a:alpha val="60000"/>
                  </a:srgbClr>
                </a:solidFill>
              </a:rPr>
              <a:t>Ігар </a:t>
            </a:r>
            <a:r>
              <a:rPr lang="ru-RU" sz="2800" b="1" dirty="0" err="1">
                <a:solidFill>
                  <a:srgbClr val="FF0000">
                    <a:alpha val="60000"/>
                  </a:srgbClr>
                </a:solidFill>
              </a:rPr>
              <a:t>Анішчанка</a:t>
            </a:r>
            <a:endParaRPr lang="ru-RU" sz="2800" b="1" dirty="0">
              <a:solidFill>
                <a:srgbClr val="FF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396000" y="526229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Игорь Анищенко</a:t>
            </a:r>
          </a:p>
          <a:p>
            <a:pPr algn="ctr"/>
            <a:r>
              <a:rPr lang="ru-RU" sz="2400" dirty="0">
                <a:solidFill>
                  <a:srgbClr val="FF0000">
                    <a:alpha val="60000"/>
                  </a:srgbClr>
                </a:solidFill>
              </a:rPr>
              <a:t>Ігар </a:t>
            </a:r>
            <a:r>
              <a:rPr lang="ru-RU" sz="2400" dirty="0" err="1">
                <a:solidFill>
                  <a:srgbClr val="FF0000">
                    <a:alpha val="60000"/>
                  </a:srgbClr>
                </a:solidFill>
              </a:rPr>
              <a:t>Анішчанка</a:t>
            </a:r>
            <a:endParaRPr lang="ru-RU" sz="2400" dirty="0">
              <a:solidFill>
                <a:srgbClr val="FF0000">
                  <a:alpha val="60000"/>
                </a:srgb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156176" y="526229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Павел </a:t>
            </a:r>
            <a:r>
              <a:rPr lang="ru-RU" sz="2400" dirty="0" err="1" smtClean="0">
                <a:solidFill>
                  <a:srgbClr val="0070C0"/>
                </a:solidFill>
              </a:rPr>
              <a:t>Вакулич</a:t>
            </a:r>
            <a:endParaRPr lang="ru-RU" sz="2400" dirty="0" smtClean="0">
              <a:solidFill>
                <a:srgbClr val="0070C0"/>
              </a:solidFill>
            </a:endParaRPr>
          </a:p>
          <a:p>
            <a:pPr algn="ctr"/>
            <a:r>
              <a:rPr lang="ru-RU" sz="2400" dirty="0">
                <a:solidFill>
                  <a:srgbClr val="0070C0">
                    <a:alpha val="60000"/>
                  </a:srgbClr>
                </a:solidFill>
              </a:rPr>
              <a:t>Павел </a:t>
            </a:r>
            <a:r>
              <a:rPr lang="ru-RU" sz="2400" dirty="0" err="1">
                <a:solidFill>
                  <a:srgbClr val="0070C0">
                    <a:alpha val="60000"/>
                  </a:srgbClr>
                </a:solidFill>
              </a:rPr>
              <a:t>Вакуліч</a:t>
            </a:r>
            <a:endParaRPr lang="ru-RU" sz="2400" dirty="0">
              <a:solidFill>
                <a:srgbClr val="0070C0">
                  <a:alpha val="60000"/>
                </a:srgbClr>
              </a:solidFill>
            </a:endParaRPr>
          </a:p>
        </p:txBody>
      </p:sp>
      <p:pic>
        <p:nvPicPr>
          <p:cNvPr id="3" name="J Belarussisch ist schön, wichtig Kultu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6083637"/>
            <a:ext cx="609600" cy="6096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96000" y="742052"/>
            <a:ext cx="849648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/>
              <a:t>Предпочёл</a:t>
            </a:r>
            <a:r>
              <a:rPr lang="de-DE" sz="3200" dirty="0"/>
              <a:t>/</a:t>
            </a:r>
            <a:r>
              <a:rPr lang="ru-RU" sz="3200" dirty="0"/>
              <a:t>предпочла бы Ты, если бы белорусский язык занимал более сильную позицию в жизни белорусского общества?</a:t>
            </a:r>
            <a:endParaRPr lang="de-DE" sz="3200" dirty="0"/>
          </a:p>
          <a:p>
            <a:pPr>
              <a:spcAft>
                <a:spcPts val="600"/>
              </a:spcAft>
            </a:pPr>
            <a:r>
              <a:rPr lang="ru-RU" sz="3200" dirty="0" err="1" smtClean="0">
                <a:solidFill>
                  <a:schemeClr val="bg2">
                    <a:lumMod val="50000"/>
                  </a:schemeClr>
                </a:solidFill>
              </a:rPr>
              <a:t>Ці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палічыў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бы/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палічыла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 Ты за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лепшае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калі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беларуская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мова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займала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мацнейшую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пазіцыю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ў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жыцці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беларускага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грамадства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132304" y="5211197"/>
            <a:ext cx="3023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</a:rPr>
              <a:t>Юлия </a:t>
            </a:r>
            <a:r>
              <a:rPr lang="ru-RU" sz="2800" b="1" dirty="0" smtClean="0">
                <a:solidFill>
                  <a:srgbClr val="00B050"/>
                </a:solidFill>
              </a:rPr>
              <a:t>Прудникова</a:t>
            </a:r>
          </a:p>
          <a:p>
            <a:pPr algn="ctr"/>
            <a:r>
              <a:rPr lang="ru-RU" sz="2800" b="1" dirty="0" err="1" smtClean="0">
                <a:solidFill>
                  <a:srgbClr val="00B050">
                    <a:alpha val="60000"/>
                  </a:srgbClr>
                </a:solidFill>
              </a:rPr>
              <a:t>Юлія</a:t>
            </a:r>
            <a:r>
              <a:rPr lang="ru-RU" sz="2800" b="1" dirty="0" smtClean="0">
                <a:solidFill>
                  <a:srgbClr val="00B050">
                    <a:alpha val="60000"/>
                  </a:srgbClr>
                </a:solidFill>
              </a:rPr>
              <a:t> </a:t>
            </a:r>
            <a:r>
              <a:rPr lang="ru-RU" sz="2800" b="1" dirty="0" err="1" smtClean="0">
                <a:solidFill>
                  <a:srgbClr val="00B050">
                    <a:alpha val="60000"/>
                  </a:srgbClr>
                </a:solidFill>
              </a:rPr>
              <a:t>Пруднікава</a:t>
            </a:r>
            <a:endParaRPr lang="ru-RU" sz="2800" b="1" dirty="0">
              <a:solidFill>
                <a:srgbClr val="00B05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74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/>
          <p:cNvSpPr txBox="1"/>
          <p:nvPr/>
        </p:nvSpPr>
        <p:spPr>
          <a:xfrm>
            <a:off x="3276088" y="526229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B050"/>
                </a:solidFill>
              </a:rPr>
              <a:t>Юлия </a:t>
            </a:r>
            <a:r>
              <a:rPr lang="ru-RU" sz="2400" dirty="0" smtClean="0">
                <a:solidFill>
                  <a:srgbClr val="00B050"/>
                </a:solidFill>
              </a:rPr>
              <a:t>Прудникова</a:t>
            </a:r>
          </a:p>
          <a:p>
            <a:pPr algn="ctr"/>
            <a:r>
              <a:rPr lang="ru-RU" sz="2400" dirty="0" err="1" smtClean="0">
                <a:solidFill>
                  <a:srgbClr val="00B050">
                    <a:alpha val="60000"/>
                  </a:srgbClr>
                </a:solidFill>
              </a:rPr>
              <a:t>Юлія</a:t>
            </a:r>
            <a:r>
              <a:rPr lang="ru-RU" sz="2400" dirty="0" smtClean="0">
                <a:solidFill>
                  <a:srgbClr val="00B050">
                    <a:alpha val="60000"/>
                  </a:srgbClr>
                </a:solidFill>
              </a:rPr>
              <a:t> </a:t>
            </a:r>
            <a:r>
              <a:rPr lang="ru-RU" sz="2400" dirty="0" err="1" smtClean="0">
                <a:solidFill>
                  <a:srgbClr val="00B050">
                    <a:alpha val="60000"/>
                  </a:srgbClr>
                </a:solidFill>
              </a:rPr>
              <a:t>Пруднікава</a:t>
            </a:r>
            <a:endParaRPr lang="ru-RU" sz="2400" dirty="0">
              <a:solidFill>
                <a:srgbClr val="00B050">
                  <a:alpha val="60000"/>
                </a:srgb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156176" y="526229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Павел </a:t>
            </a:r>
            <a:r>
              <a:rPr lang="ru-RU" sz="2400" dirty="0" err="1" smtClean="0">
                <a:solidFill>
                  <a:srgbClr val="0070C0"/>
                </a:solidFill>
              </a:rPr>
              <a:t>Вакулич</a:t>
            </a:r>
            <a:endParaRPr lang="ru-RU" sz="2400" dirty="0" smtClean="0">
              <a:solidFill>
                <a:srgbClr val="0070C0"/>
              </a:solidFill>
            </a:endParaRPr>
          </a:p>
          <a:p>
            <a:pPr algn="ctr"/>
            <a:r>
              <a:rPr lang="ru-RU" sz="2400" dirty="0">
                <a:solidFill>
                  <a:srgbClr val="0070C0">
                    <a:alpha val="60000"/>
                  </a:srgbClr>
                </a:solidFill>
              </a:rPr>
              <a:t>Павел </a:t>
            </a:r>
            <a:r>
              <a:rPr lang="ru-RU" sz="2400" dirty="0" err="1">
                <a:solidFill>
                  <a:srgbClr val="0070C0">
                    <a:alpha val="60000"/>
                  </a:srgbClr>
                </a:solidFill>
              </a:rPr>
              <a:t>Вакуліч</a:t>
            </a:r>
            <a:endParaRPr lang="ru-RU" sz="2400" dirty="0">
              <a:solidFill>
                <a:srgbClr val="0070C0">
                  <a:alpha val="60000"/>
                </a:srgbClr>
              </a:solidFill>
            </a:endParaRPr>
          </a:p>
        </p:txBody>
      </p:sp>
      <p:pic>
        <p:nvPicPr>
          <p:cNvPr id="2" name="I Belarussisch schön und reich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9352" y="6093296"/>
            <a:ext cx="609600" cy="6096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96000" y="742052"/>
            <a:ext cx="849648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/>
              <a:t>Предпочёл</a:t>
            </a:r>
            <a:r>
              <a:rPr lang="de-DE" sz="3200" dirty="0"/>
              <a:t>/</a:t>
            </a:r>
            <a:r>
              <a:rPr lang="ru-RU" sz="3200" dirty="0"/>
              <a:t>предпочла бы Ты, если бы белорусский язык занимал более сильную позицию в жизни белорусского общества?</a:t>
            </a:r>
            <a:endParaRPr lang="de-DE" sz="3200" dirty="0"/>
          </a:p>
          <a:p>
            <a:pPr>
              <a:spcAft>
                <a:spcPts val="600"/>
              </a:spcAft>
            </a:pPr>
            <a:r>
              <a:rPr lang="ru-RU" sz="3200" dirty="0" err="1" smtClean="0">
                <a:solidFill>
                  <a:schemeClr val="bg2">
                    <a:lumMod val="50000"/>
                  </a:schemeClr>
                </a:solidFill>
              </a:rPr>
              <a:t>Ці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палічыў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бы/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палічыла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 Ты за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лепшае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калі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беларуская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мова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займала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мацнейшую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пазіцыю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ў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жыцці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беларускага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грамадства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96000" y="5182950"/>
            <a:ext cx="2880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Игорь Анищенко</a:t>
            </a:r>
          </a:p>
          <a:p>
            <a:pPr algn="ctr"/>
            <a:r>
              <a:rPr lang="ru-RU" sz="2800" b="1" dirty="0">
                <a:solidFill>
                  <a:srgbClr val="FF0000">
                    <a:alpha val="60000"/>
                  </a:srgbClr>
                </a:solidFill>
              </a:rPr>
              <a:t>Ігар </a:t>
            </a:r>
            <a:r>
              <a:rPr lang="ru-RU" sz="2800" b="1" dirty="0" err="1">
                <a:solidFill>
                  <a:srgbClr val="FF0000">
                    <a:alpha val="60000"/>
                  </a:srgbClr>
                </a:solidFill>
              </a:rPr>
              <a:t>Анішчанка</a:t>
            </a:r>
            <a:endParaRPr lang="ru-RU" sz="2800" b="1" dirty="0">
              <a:solidFill>
                <a:srgbClr val="FF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3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396000" y="526229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Игорь Анищенко</a:t>
            </a:r>
          </a:p>
          <a:p>
            <a:pPr algn="ctr"/>
            <a:r>
              <a:rPr lang="ru-RU" sz="2400" dirty="0">
                <a:solidFill>
                  <a:srgbClr val="FF0000">
                    <a:alpha val="60000"/>
                  </a:srgbClr>
                </a:solidFill>
              </a:rPr>
              <a:t>Ігар </a:t>
            </a:r>
            <a:r>
              <a:rPr lang="ru-RU" sz="2400" dirty="0" err="1">
                <a:solidFill>
                  <a:srgbClr val="FF0000">
                    <a:alpha val="60000"/>
                  </a:srgbClr>
                </a:solidFill>
              </a:rPr>
              <a:t>Анішчанка</a:t>
            </a:r>
            <a:endParaRPr lang="ru-RU" sz="2400" dirty="0">
              <a:solidFill>
                <a:srgbClr val="FF0000">
                  <a:alpha val="60000"/>
                </a:srgb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132304" y="5211197"/>
            <a:ext cx="3023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</a:rPr>
              <a:t>Юлия </a:t>
            </a:r>
            <a:r>
              <a:rPr lang="ru-RU" sz="2800" b="1" dirty="0" smtClean="0">
                <a:solidFill>
                  <a:srgbClr val="00B050"/>
                </a:solidFill>
              </a:rPr>
              <a:t>Прудникова</a:t>
            </a:r>
          </a:p>
          <a:p>
            <a:pPr algn="ctr"/>
            <a:r>
              <a:rPr lang="ru-RU" sz="2800" b="1" dirty="0" err="1" smtClean="0">
                <a:solidFill>
                  <a:srgbClr val="00B050">
                    <a:alpha val="60000"/>
                  </a:srgbClr>
                </a:solidFill>
              </a:rPr>
              <a:t>Юлія</a:t>
            </a:r>
            <a:r>
              <a:rPr lang="ru-RU" sz="2800" b="1" dirty="0" smtClean="0">
                <a:solidFill>
                  <a:srgbClr val="00B050">
                    <a:alpha val="60000"/>
                  </a:srgbClr>
                </a:solidFill>
              </a:rPr>
              <a:t> </a:t>
            </a:r>
            <a:r>
              <a:rPr lang="ru-RU" sz="2800" b="1" dirty="0" err="1" smtClean="0">
                <a:solidFill>
                  <a:srgbClr val="00B050">
                    <a:alpha val="60000"/>
                  </a:srgbClr>
                </a:solidFill>
              </a:rPr>
              <a:t>Пруднікава</a:t>
            </a:r>
            <a:endParaRPr lang="ru-RU" sz="2800" b="1" dirty="0">
              <a:solidFill>
                <a:srgbClr val="00B050">
                  <a:alpha val="60000"/>
                </a:srgb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156176" y="526229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Павел </a:t>
            </a:r>
            <a:r>
              <a:rPr lang="ru-RU" sz="2400" dirty="0" err="1" smtClean="0">
                <a:solidFill>
                  <a:srgbClr val="0070C0"/>
                </a:solidFill>
              </a:rPr>
              <a:t>Вакулич</a:t>
            </a:r>
            <a:endParaRPr lang="ru-RU" sz="2400" dirty="0" smtClean="0">
              <a:solidFill>
                <a:srgbClr val="0070C0"/>
              </a:solidFill>
            </a:endParaRPr>
          </a:p>
          <a:p>
            <a:pPr algn="ctr"/>
            <a:r>
              <a:rPr lang="ru-RU" sz="2400" dirty="0">
                <a:solidFill>
                  <a:srgbClr val="0070C0">
                    <a:alpha val="60000"/>
                  </a:srgbClr>
                </a:solidFill>
              </a:rPr>
              <a:t>Павел </a:t>
            </a:r>
            <a:r>
              <a:rPr lang="ru-RU" sz="2400" dirty="0" err="1">
                <a:solidFill>
                  <a:srgbClr val="0070C0">
                    <a:alpha val="60000"/>
                  </a:srgbClr>
                </a:solidFill>
              </a:rPr>
              <a:t>Вакуліч</a:t>
            </a:r>
            <a:endParaRPr lang="ru-RU" sz="2400" dirty="0">
              <a:solidFill>
                <a:srgbClr val="0070C0">
                  <a:alpha val="60000"/>
                </a:srgbClr>
              </a:solidFill>
            </a:endParaRPr>
          </a:p>
        </p:txBody>
      </p:sp>
      <p:pic>
        <p:nvPicPr>
          <p:cNvPr id="3" name="J Belarussisch ist Seele, Lieb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9440" y="6093296"/>
            <a:ext cx="609600" cy="6096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96000" y="742052"/>
            <a:ext cx="849648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/>
              <a:t>Предпочёл</a:t>
            </a:r>
            <a:r>
              <a:rPr lang="de-DE" sz="3200" dirty="0"/>
              <a:t>/</a:t>
            </a:r>
            <a:r>
              <a:rPr lang="ru-RU" sz="3200" dirty="0"/>
              <a:t>предпочла бы Ты, если бы белорусский язык занимал более сильную позицию в жизни белорусского общества?</a:t>
            </a:r>
            <a:endParaRPr lang="de-DE" sz="3200" dirty="0"/>
          </a:p>
          <a:p>
            <a:pPr>
              <a:spcAft>
                <a:spcPts val="600"/>
              </a:spcAft>
            </a:pPr>
            <a:r>
              <a:rPr lang="ru-RU" sz="3200" dirty="0" err="1" smtClean="0">
                <a:solidFill>
                  <a:schemeClr val="bg2">
                    <a:lumMod val="50000"/>
                  </a:schemeClr>
                </a:solidFill>
              </a:rPr>
              <a:t>Ці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палічыў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бы/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палічыла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 Ты за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лепшае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калі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беларуская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мова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займала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мацнейшую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пазіцыю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ў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жыцці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беларускага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грамадства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/>
          <p:cNvSpPr txBox="1"/>
          <p:nvPr/>
        </p:nvSpPr>
        <p:spPr>
          <a:xfrm>
            <a:off x="3276088" y="526229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B050"/>
                </a:solidFill>
              </a:rPr>
              <a:t>Юлия </a:t>
            </a:r>
            <a:r>
              <a:rPr lang="ru-RU" sz="2400" dirty="0" smtClean="0">
                <a:solidFill>
                  <a:srgbClr val="00B050"/>
                </a:solidFill>
              </a:rPr>
              <a:t>Прудникова</a:t>
            </a:r>
          </a:p>
          <a:p>
            <a:pPr algn="ctr"/>
            <a:r>
              <a:rPr lang="ru-RU" sz="2400" dirty="0" err="1" smtClean="0">
                <a:solidFill>
                  <a:srgbClr val="00B050">
                    <a:alpha val="60000"/>
                  </a:srgbClr>
                </a:solidFill>
              </a:rPr>
              <a:t>Юлія</a:t>
            </a:r>
            <a:r>
              <a:rPr lang="ru-RU" sz="2400" dirty="0" smtClean="0">
                <a:solidFill>
                  <a:srgbClr val="00B050">
                    <a:alpha val="60000"/>
                  </a:srgbClr>
                </a:solidFill>
              </a:rPr>
              <a:t> </a:t>
            </a:r>
            <a:r>
              <a:rPr lang="ru-RU" sz="2400" dirty="0" err="1" smtClean="0">
                <a:solidFill>
                  <a:srgbClr val="00B050">
                    <a:alpha val="60000"/>
                  </a:srgbClr>
                </a:solidFill>
              </a:rPr>
              <a:t>Пруднікава</a:t>
            </a:r>
            <a:endParaRPr lang="ru-RU" sz="2400" dirty="0">
              <a:solidFill>
                <a:srgbClr val="00B050">
                  <a:alpha val="60000"/>
                </a:srgb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156176" y="526229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Павел </a:t>
            </a:r>
            <a:r>
              <a:rPr lang="ru-RU" sz="2400" dirty="0" err="1" smtClean="0">
                <a:solidFill>
                  <a:srgbClr val="0070C0"/>
                </a:solidFill>
              </a:rPr>
              <a:t>Вакулич</a:t>
            </a:r>
            <a:endParaRPr lang="ru-RU" sz="2400" dirty="0" smtClean="0">
              <a:solidFill>
                <a:srgbClr val="0070C0"/>
              </a:solidFill>
            </a:endParaRPr>
          </a:p>
          <a:p>
            <a:pPr algn="ctr"/>
            <a:r>
              <a:rPr lang="ru-RU" sz="2400" dirty="0">
                <a:solidFill>
                  <a:srgbClr val="0070C0">
                    <a:alpha val="60000"/>
                  </a:srgbClr>
                </a:solidFill>
              </a:rPr>
              <a:t>Павел </a:t>
            </a:r>
            <a:r>
              <a:rPr lang="ru-RU" sz="2400" dirty="0" err="1">
                <a:solidFill>
                  <a:srgbClr val="0070C0">
                    <a:alpha val="60000"/>
                  </a:srgbClr>
                </a:solidFill>
              </a:rPr>
              <a:t>Вакуліч</a:t>
            </a:r>
            <a:endParaRPr lang="ru-RU" sz="2400" dirty="0">
              <a:solidFill>
                <a:srgbClr val="0070C0">
                  <a:alpha val="60000"/>
                </a:srgbClr>
              </a:solidFill>
            </a:endParaRPr>
          </a:p>
        </p:txBody>
      </p:sp>
      <p:pic>
        <p:nvPicPr>
          <p:cNvPr id="4" name="II Hoffnung für die Zukunft abgekürz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9352" y="6093296"/>
            <a:ext cx="609600" cy="6096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96000" y="742052"/>
            <a:ext cx="849648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 smtClean="0"/>
              <a:t>Предпочёл</a:t>
            </a:r>
            <a:r>
              <a:rPr lang="de-DE" sz="3200" dirty="0" smtClean="0"/>
              <a:t>/</a:t>
            </a:r>
            <a:r>
              <a:rPr lang="ru-RU" sz="3200" dirty="0" smtClean="0"/>
              <a:t>предпочла </a:t>
            </a:r>
            <a:r>
              <a:rPr lang="ru-RU" sz="3200" dirty="0"/>
              <a:t>бы Ты, если бы белорусский язык занимал более сильную позицию в жизни белорусского </a:t>
            </a:r>
            <a:r>
              <a:rPr lang="ru-RU" sz="3200" dirty="0" smtClean="0"/>
              <a:t>общества?</a:t>
            </a:r>
            <a:endParaRPr lang="de-DE" sz="3200" dirty="0"/>
          </a:p>
          <a:p>
            <a:pPr>
              <a:spcAft>
                <a:spcPts val="600"/>
              </a:spcAft>
            </a:pPr>
            <a:r>
              <a:rPr lang="ru-RU" sz="3200" dirty="0" err="1" smtClean="0">
                <a:solidFill>
                  <a:schemeClr val="bg2">
                    <a:lumMod val="50000"/>
                  </a:schemeClr>
                </a:solidFill>
              </a:rPr>
              <a:t>Ці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палічыў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бы/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палічыла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 Ты за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лепшае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калі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беларуская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мова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займала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мацнейшую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пазіцыю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ў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жыцці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беларускага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грамадства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96000" y="5182950"/>
            <a:ext cx="2880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Игорь Анищенко</a:t>
            </a:r>
          </a:p>
          <a:p>
            <a:pPr algn="ctr"/>
            <a:r>
              <a:rPr lang="ru-RU" sz="2800" b="1" dirty="0">
                <a:solidFill>
                  <a:srgbClr val="FF0000">
                    <a:alpha val="60000"/>
                  </a:srgbClr>
                </a:solidFill>
              </a:rPr>
              <a:t>Ігар </a:t>
            </a:r>
            <a:r>
              <a:rPr lang="ru-RU" sz="2800" b="1" dirty="0" err="1">
                <a:solidFill>
                  <a:srgbClr val="FF0000">
                    <a:alpha val="60000"/>
                  </a:srgbClr>
                </a:solidFill>
              </a:rPr>
              <a:t>Анішчанка</a:t>
            </a:r>
            <a:endParaRPr lang="ru-RU" sz="2800" b="1" dirty="0">
              <a:solidFill>
                <a:srgbClr val="FF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396000" y="526229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Игорь Анищенко</a:t>
            </a:r>
          </a:p>
          <a:p>
            <a:pPr algn="ctr"/>
            <a:r>
              <a:rPr lang="ru-RU" sz="2400" dirty="0">
                <a:solidFill>
                  <a:srgbClr val="FF0000">
                    <a:alpha val="60000"/>
                  </a:srgbClr>
                </a:solidFill>
              </a:rPr>
              <a:t>Ігар </a:t>
            </a:r>
            <a:r>
              <a:rPr lang="ru-RU" sz="2400" dirty="0" err="1">
                <a:solidFill>
                  <a:srgbClr val="FF0000">
                    <a:alpha val="60000"/>
                  </a:srgbClr>
                </a:solidFill>
              </a:rPr>
              <a:t>Анішчанка</a:t>
            </a:r>
            <a:endParaRPr lang="ru-RU" sz="2400" dirty="0">
              <a:solidFill>
                <a:srgbClr val="FF0000">
                  <a:alpha val="60000"/>
                </a:srgb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276088" y="526229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B050"/>
                </a:solidFill>
              </a:rPr>
              <a:t>Юлия </a:t>
            </a:r>
            <a:r>
              <a:rPr lang="ru-RU" sz="2400" dirty="0" smtClean="0">
                <a:solidFill>
                  <a:srgbClr val="00B050"/>
                </a:solidFill>
              </a:rPr>
              <a:t>Прудникова</a:t>
            </a:r>
          </a:p>
          <a:p>
            <a:pPr algn="ctr"/>
            <a:r>
              <a:rPr lang="ru-RU" sz="2400" dirty="0" err="1" smtClean="0">
                <a:solidFill>
                  <a:srgbClr val="00B050">
                    <a:alpha val="60000"/>
                  </a:srgbClr>
                </a:solidFill>
              </a:rPr>
              <a:t>Юлія</a:t>
            </a:r>
            <a:r>
              <a:rPr lang="ru-RU" sz="2400" dirty="0" smtClean="0">
                <a:solidFill>
                  <a:srgbClr val="00B050">
                    <a:alpha val="60000"/>
                  </a:srgbClr>
                </a:solidFill>
              </a:rPr>
              <a:t> </a:t>
            </a:r>
            <a:r>
              <a:rPr lang="ru-RU" sz="2400" dirty="0" err="1" smtClean="0">
                <a:solidFill>
                  <a:srgbClr val="00B050">
                    <a:alpha val="60000"/>
                  </a:srgbClr>
                </a:solidFill>
              </a:rPr>
              <a:t>Пруднікава</a:t>
            </a:r>
            <a:endParaRPr lang="ru-RU" sz="2400" dirty="0">
              <a:solidFill>
                <a:srgbClr val="00B050">
                  <a:alpha val="60000"/>
                </a:srgbClr>
              </a:solidFill>
            </a:endParaRPr>
          </a:p>
        </p:txBody>
      </p:sp>
      <p:pic>
        <p:nvPicPr>
          <p:cNvPr id="5" name="P Blr sollte wichtiger werden BESS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9528" y="6093296"/>
            <a:ext cx="609600" cy="6096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96000" y="742052"/>
            <a:ext cx="849648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/>
              <a:t>Предпочёл</a:t>
            </a:r>
            <a:r>
              <a:rPr lang="de-DE" sz="3200" dirty="0"/>
              <a:t>/</a:t>
            </a:r>
            <a:r>
              <a:rPr lang="ru-RU" sz="3200" dirty="0"/>
              <a:t>предпочла бы Ты, если бы белорусский язык занимал более сильную позицию в жизни белорусского общества?</a:t>
            </a:r>
            <a:endParaRPr lang="de-DE" sz="3200" dirty="0"/>
          </a:p>
          <a:p>
            <a:pPr>
              <a:spcAft>
                <a:spcPts val="600"/>
              </a:spcAft>
            </a:pPr>
            <a:r>
              <a:rPr lang="ru-RU" sz="3200" dirty="0" err="1" smtClean="0">
                <a:solidFill>
                  <a:schemeClr val="bg2">
                    <a:lumMod val="50000"/>
                  </a:schemeClr>
                </a:solidFill>
              </a:rPr>
              <a:t>Ці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палічыў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бы/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палічыла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 Ты за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лепшае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калі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беларуская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мова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займала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мацнейшую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пазіцыю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ў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жыцці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беларускага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грамадства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156176" y="5185439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Павел </a:t>
            </a:r>
            <a:r>
              <a:rPr lang="ru-RU" sz="2800" b="1" dirty="0" err="1" smtClean="0">
                <a:solidFill>
                  <a:srgbClr val="0070C0"/>
                </a:solidFill>
              </a:rPr>
              <a:t>Вакулич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b="1" dirty="0">
                <a:solidFill>
                  <a:srgbClr val="0070C0">
                    <a:alpha val="60000"/>
                  </a:srgbClr>
                </a:solidFill>
              </a:rPr>
              <a:t>Павел </a:t>
            </a:r>
            <a:r>
              <a:rPr lang="ru-RU" sz="2800" b="1" dirty="0" err="1">
                <a:solidFill>
                  <a:srgbClr val="0070C0">
                    <a:alpha val="60000"/>
                  </a:srgbClr>
                </a:solidFill>
              </a:rPr>
              <a:t>Вакуліч</a:t>
            </a:r>
            <a:endParaRPr lang="ru-RU" sz="2800" b="1" dirty="0">
              <a:solidFill>
                <a:srgbClr val="0070C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0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396000" y="742052"/>
            <a:ext cx="849648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/>
              <a:t>Предпочёл</a:t>
            </a:r>
            <a:r>
              <a:rPr lang="de-DE" sz="3200" dirty="0"/>
              <a:t>/</a:t>
            </a:r>
            <a:r>
              <a:rPr lang="ru-RU" sz="3200" dirty="0"/>
              <a:t>предпочла бы Ты, если бы белорусский язык занимал более сильную позицию в жизни белорусского общества?</a:t>
            </a:r>
            <a:endParaRPr lang="de-DE" sz="3200" dirty="0"/>
          </a:p>
          <a:p>
            <a:pPr>
              <a:spcAft>
                <a:spcPts val="600"/>
              </a:spcAft>
            </a:pPr>
            <a:r>
              <a:rPr lang="ru-RU" sz="3200" dirty="0" err="1" smtClean="0">
                <a:solidFill>
                  <a:schemeClr val="bg2">
                    <a:lumMod val="50000"/>
                  </a:schemeClr>
                </a:solidFill>
              </a:rPr>
              <a:t>Ці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палічыў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бы/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палічыла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 Ты за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лепшае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калі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б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беларуская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мова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займала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мацнейшую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пазіцыю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ў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жыцці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беларускага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грамадства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96000" y="5182950"/>
            <a:ext cx="2880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Игорь Анищенко</a:t>
            </a:r>
          </a:p>
          <a:p>
            <a:pPr algn="ctr"/>
            <a:r>
              <a:rPr lang="ru-RU" sz="2800" b="1" dirty="0">
                <a:solidFill>
                  <a:srgbClr val="FF0000">
                    <a:alpha val="60000"/>
                  </a:srgbClr>
                </a:solidFill>
              </a:rPr>
              <a:t>Ігар </a:t>
            </a:r>
            <a:r>
              <a:rPr lang="ru-RU" sz="2800" b="1" dirty="0" err="1">
                <a:solidFill>
                  <a:srgbClr val="FF0000">
                    <a:alpha val="60000"/>
                  </a:srgbClr>
                </a:solidFill>
              </a:rPr>
              <a:t>Анішчанка</a:t>
            </a:r>
            <a:endParaRPr lang="ru-RU" sz="2800" b="1" dirty="0">
              <a:solidFill>
                <a:srgbClr val="FF0000">
                  <a:alpha val="60000"/>
                </a:srgb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276088" y="526229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B050"/>
                </a:solidFill>
              </a:rPr>
              <a:t>Юлия </a:t>
            </a:r>
            <a:r>
              <a:rPr lang="ru-RU" sz="2400" dirty="0" smtClean="0">
                <a:solidFill>
                  <a:srgbClr val="00B050"/>
                </a:solidFill>
              </a:rPr>
              <a:t>Прудникова</a:t>
            </a:r>
          </a:p>
          <a:p>
            <a:pPr algn="ctr"/>
            <a:r>
              <a:rPr lang="ru-RU" sz="2400" dirty="0" err="1" smtClean="0">
                <a:solidFill>
                  <a:srgbClr val="00B050">
                    <a:alpha val="60000"/>
                  </a:srgbClr>
                </a:solidFill>
              </a:rPr>
              <a:t>Юлія</a:t>
            </a:r>
            <a:r>
              <a:rPr lang="ru-RU" sz="2400" dirty="0" smtClean="0">
                <a:solidFill>
                  <a:srgbClr val="00B050">
                    <a:alpha val="60000"/>
                  </a:srgbClr>
                </a:solidFill>
              </a:rPr>
              <a:t> </a:t>
            </a:r>
            <a:r>
              <a:rPr lang="ru-RU" sz="2400" dirty="0" err="1" smtClean="0">
                <a:solidFill>
                  <a:srgbClr val="00B050">
                    <a:alpha val="60000"/>
                  </a:srgbClr>
                </a:solidFill>
              </a:rPr>
              <a:t>Пруднікава</a:t>
            </a:r>
            <a:endParaRPr lang="ru-RU" sz="2400" dirty="0">
              <a:solidFill>
                <a:srgbClr val="00B050">
                  <a:alpha val="60000"/>
                </a:srgb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156176" y="526229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Павел </a:t>
            </a:r>
            <a:r>
              <a:rPr lang="ru-RU" sz="2400" dirty="0" err="1" smtClean="0">
                <a:solidFill>
                  <a:srgbClr val="0070C0"/>
                </a:solidFill>
              </a:rPr>
              <a:t>Вакулич</a:t>
            </a:r>
            <a:endParaRPr lang="ru-RU" sz="2400" dirty="0" smtClean="0">
              <a:solidFill>
                <a:srgbClr val="0070C0"/>
              </a:solidFill>
            </a:endParaRPr>
          </a:p>
          <a:p>
            <a:pPr algn="ctr"/>
            <a:r>
              <a:rPr lang="ru-RU" sz="2400" dirty="0">
                <a:solidFill>
                  <a:srgbClr val="0070C0">
                    <a:alpha val="60000"/>
                  </a:srgbClr>
                </a:solidFill>
              </a:rPr>
              <a:t>Павел </a:t>
            </a:r>
            <a:r>
              <a:rPr lang="ru-RU" sz="2400" dirty="0" err="1">
                <a:solidFill>
                  <a:srgbClr val="0070C0">
                    <a:alpha val="60000"/>
                  </a:srgbClr>
                </a:solidFill>
              </a:rPr>
              <a:t>Вакуліч</a:t>
            </a:r>
            <a:endParaRPr lang="ru-RU" sz="2400" dirty="0">
              <a:solidFill>
                <a:srgbClr val="0070C0">
                  <a:alpha val="60000"/>
                </a:srgbClr>
              </a:solidFill>
            </a:endParaRPr>
          </a:p>
        </p:txBody>
      </p:sp>
      <p:pic>
        <p:nvPicPr>
          <p:cNvPr id="3" name="II Hoffnung und Ausblic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93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0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Cambria" pitchFamily="18" charset="0"/>
              </a:rPr>
              <a:t>Спасибо за ваше внимание</a:t>
            </a:r>
            <a:r>
              <a:rPr lang="ru-RU" dirty="0" smtClean="0">
                <a:latin typeface="Cambria" pitchFamily="18" charset="0"/>
              </a:rPr>
              <a:t>!</a:t>
            </a:r>
            <a:br>
              <a:rPr lang="ru-RU" dirty="0" smtClean="0">
                <a:latin typeface="Cambria" pitchFamily="18" charset="0"/>
              </a:rPr>
            </a:br>
            <a:r>
              <a:rPr lang="be-BY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Дзякуй за </a:t>
            </a:r>
            <a:r>
              <a:rPr lang="be-BY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вашу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ю</a:t>
            </a:r>
            <a:r>
              <a:rPr lang="be-BY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be-BY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ўвагу!</a:t>
            </a:r>
            <a:endParaRPr lang="ru-RU" dirty="0">
              <a:solidFill>
                <a:schemeClr val="bg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4" name="NR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2940" y="2474116"/>
            <a:ext cx="609600" cy="6096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79512" y="3908008"/>
            <a:ext cx="8676456" cy="286232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ru-RU" dirty="0" smtClean="0"/>
              <a:t>Кал</a:t>
            </a:r>
            <a:r>
              <a:rPr lang="de-DE" dirty="0"/>
              <a:t>i </a:t>
            </a:r>
            <a:r>
              <a:rPr lang="ru-RU" dirty="0" err="1"/>
              <a:t>раптам</a:t>
            </a:r>
            <a:r>
              <a:rPr lang="ru-RU" dirty="0"/>
              <a:t> </a:t>
            </a:r>
            <a:r>
              <a:rPr lang="ru-RU" dirty="0" err="1"/>
              <a:t>адчуеш</a:t>
            </a:r>
            <a:r>
              <a:rPr lang="ru-RU" dirty="0"/>
              <a:t> </a:t>
            </a:r>
            <a:r>
              <a:rPr lang="ru-RU" dirty="0" err="1"/>
              <a:t>камунальныя</a:t>
            </a:r>
            <a:r>
              <a:rPr lang="ru-RU" dirty="0"/>
              <a:t> пах</a:t>
            </a:r>
            <a:r>
              <a:rPr lang="de-DE" dirty="0"/>
              <a:t>i,</a:t>
            </a:r>
            <a:br>
              <a:rPr lang="de-DE" dirty="0"/>
            </a:br>
            <a:r>
              <a:rPr lang="de-DE" dirty="0"/>
              <a:t>I </a:t>
            </a:r>
            <a:r>
              <a:rPr lang="ru-RU" dirty="0" err="1"/>
              <a:t>жыцьце</a:t>
            </a:r>
            <a:r>
              <a:rPr lang="ru-RU" dirty="0"/>
              <a:t> </a:t>
            </a:r>
            <a:r>
              <a:rPr lang="ru-RU" dirty="0" err="1"/>
              <a:t>цябе</a:t>
            </a:r>
            <a:r>
              <a:rPr lang="ru-RU" dirty="0"/>
              <a:t> </a:t>
            </a:r>
            <a:r>
              <a:rPr lang="ru-RU" dirty="0" err="1"/>
              <a:t>возьме</a:t>
            </a:r>
            <a:r>
              <a:rPr lang="ru-RU" dirty="0"/>
              <a:t> ў </a:t>
            </a:r>
            <a:r>
              <a:rPr lang="ru-RU" dirty="0" err="1"/>
              <a:t>пятлю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Зразумееш</a:t>
            </a:r>
            <a:r>
              <a:rPr lang="ru-RU" dirty="0"/>
              <a:t> </a:t>
            </a:r>
            <a:r>
              <a:rPr lang="ru-RU" dirty="0" err="1"/>
              <a:t>тады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тры</a:t>
            </a:r>
            <a:r>
              <a:rPr lang="ru-RU" dirty="0"/>
              <a:t> </a:t>
            </a:r>
            <a:r>
              <a:rPr lang="ru-RU" dirty="0" err="1"/>
              <a:t>чарапах</a:t>
            </a:r>
            <a:r>
              <a:rPr lang="de-DE" dirty="0"/>
              <a:t>i</a:t>
            </a:r>
            <a:br>
              <a:rPr lang="de-DE" dirty="0"/>
            </a:br>
            <a:r>
              <a:rPr lang="ru-RU" dirty="0"/>
              <a:t>Па-</a:t>
            </a:r>
            <a:r>
              <a:rPr lang="ru-RU" dirty="0" err="1"/>
              <a:t>ранейшаму</a:t>
            </a:r>
            <a:r>
              <a:rPr lang="ru-RU" dirty="0"/>
              <a:t> </a:t>
            </a:r>
            <a:r>
              <a:rPr lang="ru-RU" dirty="0" err="1"/>
              <a:t>цягнуць</a:t>
            </a:r>
            <a:r>
              <a:rPr lang="ru-RU" dirty="0"/>
              <a:t> </a:t>
            </a:r>
            <a:r>
              <a:rPr lang="ru-RU" dirty="0" err="1"/>
              <a:t>зямлю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Кал</a:t>
            </a:r>
            <a:r>
              <a:rPr lang="de-DE" dirty="0"/>
              <a:t>i </a:t>
            </a:r>
            <a:r>
              <a:rPr lang="ru-RU" dirty="0" err="1"/>
              <a:t>выйдзеш</a:t>
            </a:r>
            <a:r>
              <a:rPr lang="ru-RU" dirty="0"/>
              <a:t> у </a:t>
            </a:r>
            <a:r>
              <a:rPr lang="ru-RU" dirty="0" err="1"/>
              <a:t>горад</a:t>
            </a:r>
            <a:r>
              <a:rPr lang="ru-RU" dirty="0"/>
              <a:t> ц</a:t>
            </a:r>
            <a:r>
              <a:rPr lang="de-DE" dirty="0"/>
              <a:t>i </a:t>
            </a:r>
            <a:r>
              <a:rPr lang="ru-RU" dirty="0" err="1"/>
              <a:t>залезеш</a:t>
            </a:r>
            <a:r>
              <a:rPr lang="ru-RU" dirty="0"/>
              <a:t> у горы,</a:t>
            </a:r>
            <a:br>
              <a:rPr lang="ru-RU" dirty="0"/>
            </a:br>
            <a:r>
              <a:rPr lang="de-DE" dirty="0"/>
              <a:t>I </a:t>
            </a:r>
            <a:r>
              <a:rPr lang="ru-RU" dirty="0"/>
              <a:t>з </a:t>
            </a:r>
            <a:r>
              <a:rPr lang="ru-RU" dirty="0" err="1"/>
              <a:t>людзьм</a:t>
            </a:r>
            <a:r>
              <a:rPr lang="de-DE" dirty="0"/>
              <a:t>i </a:t>
            </a:r>
            <a:r>
              <a:rPr lang="ru-RU" dirty="0" err="1"/>
              <a:t>усталюеш</a:t>
            </a:r>
            <a:r>
              <a:rPr lang="ru-RU" dirty="0"/>
              <a:t> </a:t>
            </a:r>
            <a:r>
              <a:rPr lang="ru-RU" dirty="0" err="1"/>
              <a:t>кантакт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Зразумееш</a:t>
            </a:r>
            <a:r>
              <a:rPr lang="ru-RU" dirty="0"/>
              <a:t> </a:t>
            </a:r>
            <a:r>
              <a:rPr lang="ru-RU" dirty="0" err="1"/>
              <a:t>тады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de-DE" dirty="0"/>
              <a:t>i </a:t>
            </a:r>
            <a:r>
              <a:rPr lang="ru-RU" dirty="0" err="1"/>
              <a:t>сеньня</a:t>
            </a:r>
            <a:r>
              <a:rPr lang="ru-RU" dirty="0"/>
              <a:t> </a:t>
            </a:r>
            <a:r>
              <a:rPr lang="de-DE" dirty="0"/>
              <a:t>i </a:t>
            </a:r>
            <a:r>
              <a:rPr lang="ru-RU" dirty="0" err="1"/>
              <a:t>ўчора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Наша </a:t>
            </a:r>
            <a:r>
              <a:rPr lang="ru-RU" dirty="0" err="1"/>
              <a:t>месца</a:t>
            </a:r>
            <a:r>
              <a:rPr lang="ru-RU" dirty="0"/>
              <a:t> на </a:t>
            </a:r>
            <a:r>
              <a:rPr lang="ru-RU" dirty="0" err="1" smtClean="0"/>
              <a:t>трох</a:t>
            </a:r>
            <a:r>
              <a:rPr lang="ru-RU" dirty="0" smtClean="0"/>
              <a:t> к</a:t>
            </a:r>
            <a:r>
              <a:rPr lang="de-DE" dirty="0"/>
              <a:t>i</a:t>
            </a:r>
            <a:r>
              <a:rPr lang="ru-RU" dirty="0" err="1"/>
              <a:t>тах</a:t>
            </a:r>
            <a:r>
              <a:rPr lang="ru-RU" dirty="0" smtClean="0"/>
              <a:t>.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 err="1" smtClean="0"/>
              <a:t>Хэй</a:t>
            </a:r>
            <a:r>
              <a:rPr lang="ru-RU" dirty="0" smtClean="0"/>
              <a:t> </a:t>
            </a:r>
            <a:r>
              <a:rPr lang="ru-RU" dirty="0"/>
              <a:t>ла-ла-ла-лай, </a:t>
            </a:r>
            <a:br>
              <a:rPr lang="ru-RU" dirty="0"/>
            </a:br>
            <a:r>
              <a:rPr lang="ru-RU" dirty="0"/>
              <a:t>Ты не </a:t>
            </a:r>
            <a:r>
              <a:rPr lang="ru-RU" dirty="0" err="1"/>
              <a:t>чакай</a:t>
            </a:r>
            <a:r>
              <a:rPr lang="ru-RU" dirty="0"/>
              <a:t>, </a:t>
            </a:r>
            <a:r>
              <a:rPr lang="ru-RU" dirty="0" err="1"/>
              <a:t>сюрпрызаў</a:t>
            </a:r>
            <a:r>
              <a:rPr lang="ru-RU" dirty="0"/>
              <a:t> </a:t>
            </a:r>
            <a:r>
              <a:rPr lang="ru-RU" dirty="0" err="1"/>
              <a:t>ня</a:t>
            </a:r>
            <a:r>
              <a:rPr lang="ru-RU" dirty="0"/>
              <a:t> </a:t>
            </a:r>
            <a:r>
              <a:rPr lang="ru-RU" dirty="0" err="1"/>
              <a:t>будзе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Хэй</a:t>
            </a:r>
            <a:r>
              <a:rPr lang="ru-RU" dirty="0"/>
              <a:t> ла-ла-ла-лай, </a:t>
            </a:r>
            <a:br>
              <a:rPr lang="ru-RU" dirty="0"/>
            </a:br>
            <a:r>
              <a:rPr lang="ru-RU" dirty="0"/>
              <a:t>Ты не </a:t>
            </a:r>
            <a:r>
              <a:rPr lang="ru-RU" dirty="0" err="1"/>
              <a:t>чакай</a:t>
            </a:r>
            <a:r>
              <a:rPr lang="ru-RU" dirty="0"/>
              <a:t>, ты не </a:t>
            </a:r>
            <a:r>
              <a:rPr lang="ru-RU" dirty="0" err="1"/>
              <a:t>чакай</a:t>
            </a:r>
            <a:r>
              <a:rPr lang="ru-RU" dirty="0"/>
              <a:t>.</a:t>
            </a:r>
            <a:br>
              <a:rPr lang="ru-RU" dirty="0"/>
            </a:br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/>
              <a:t>было </a:t>
            </a:r>
            <a:r>
              <a:rPr lang="ru-RU" dirty="0" err="1"/>
              <a:t>Гал</a:t>
            </a:r>
            <a:r>
              <a:rPr lang="de-DE" dirty="0"/>
              <a:t>i</a:t>
            </a:r>
            <a:r>
              <a:rPr lang="ru-RU" dirty="0"/>
              <a:t>лея </a:t>
            </a:r>
            <a:r>
              <a:rPr lang="de-DE" dirty="0"/>
              <a:t>i </a:t>
            </a:r>
            <a:r>
              <a:rPr lang="ru-RU" dirty="0"/>
              <a:t>Боба </a:t>
            </a:r>
            <a:r>
              <a:rPr lang="ru-RU" dirty="0" err="1"/>
              <a:t>Марлея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Не было Сальвадора Дал</a:t>
            </a:r>
            <a:r>
              <a:rPr lang="de-DE" dirty="0"/>
              <a:t>i.</a:t>
            </a:r>
            <a:br>
              <a:rPr lang="de-DE" dirty="0"/>
            </a:br>
            <a:r>
              <a:rPr lang="ru-RU" dirty="0"/>
              <a:t>Н</a:t>
            </a:r>
            <a:r>
              <a:rPr lang="de-DE" dirty="0"/>
              <a:t>i </a:t>
            </a:r>
            <a:r>
              <a:rPr lang="ru-RU" dirty="0"/>
              <a:t>Лен</a:t>
            </a:r>
            <a:r>
              <a:rPr lang="de-DE" dirty="0"/>
              <a:t>i</a:t>
            </a:r>
            <a:r>
              <a:rPr lang="ru-RU" dirty="0"/>
              <a:t>на, Н</a:t>
            </a:r>
            <a:r>
              <a:rPr lang="de-DE" dirty="0"/>
              <a:t>i </a:t>
            </a:r>
            <a:r>
              <a:rPr lang="ru-RU" dirty="0" err="1"/>
              <a:t>Ленана</a:t>
            </a:r>
            <a:r>
              <a:rPr lang="ru-RU" dirty="0"/>
              <a:t>, н</a:t>
            </a:r>
            <a:r>
              <a:rPr lang="de-DE" dirty="0"/>
              <a:t>i </a:t>
            </a:r>
            <a:r>
              <a:rPr lang="ru-RU" dirty="0"/>
              <a:t>Карла Л</a:t>
            </a:r>
            <a:r>
              <a:rPr lang="de-DE" dirty="0"/>
              <a:t>i</a:t>
            </a:r>
            <a:r>
              <a:rPr lang="ru-RU" dirty="0" err="1"/>
              <a:t>нэя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 err="1"/>
              <a:t>Тольк</a:t>
            </a:r>
            <a:r>
              <a:rPr lang="de-DE" dirty="0"/>
              <a:t>i </a:t>
            </a:r>
            <a:r>
              <a:rPr lang="ru-RU" dirty="0" err="1"/>
              <a:t>тры</a:t>
            </a:r>
            <a:r>
              <a:rPr lang="ru-RU" dirty="0"/>
              <a:t> </a:t>
            </a:r>
            <a:r>
              <a:rPr lang="ru-RU" dirty="0" err="1"/>
              <a:t>чарапах</a:t>
            </a:r>
            <a:r>
              <a:rPr lang="de-DE" dirty="0"/>
              <a:t>i </a:t>
            </a:r>
            <a:r>
              <a:rPr lang="ru-RU" dirty="0"/>
              <a:t>был</a:t>
            </a:r>
            <a:r>
              <a:rPr lang="de-DE" dirty="0"/>
              <a:t>i</a:t>
            </a:r>
            <a:r>
              <a:rPr lang="de-DE" dirty="0" smtClean="0"/>
              <a:t>.</a:t>
            </a:r>
            <a:endParaRPr lang="ru-RU" dirty="0"/>
          </a:p>
        </p:txBody>
      </p:sp>
      <p:sp>
        <p:nvSpPr>
          <p:cNvPr id="6" name="Textfeld 5"/>
          <p:cNvSpPr txBox="1"/>
          <p:nvPr/>
        </p:nvSpPr>
        <p:spPr>
          <a:xfrm>
            <a:off x="218149" y="335873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N.R.M.	„</a:t>
            </a:r>
            <a:r>
              <a:rPr lang="ru-RU" b="1" dirty="0" err="1"/>
              <a:t>Тры</a:t>
            </a:r>
            <a:r>
              <a:rPr lang="ru-RU" b="1" dirty="0"/>
              <a:t> </a:t>
            </a:r>
            <a:r>
              <a:rPr lang="ru-RU" b="1" dirty="0" err="1"/>
              <a:t>чарапах</a:t>
            </a:r>
            <a:r>
              <a:rPr lang="de-DE" b="1" dirty="0"/>
              <a:t>i“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05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018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ambria" pitchFamily="18" charset="0"/>
              </a:rPr>
              <a:t>Белорусский алфавит</a:t>
            </a:r>
            <a:br>
              <a:rPr lang="ru-RU" dirty="0" smtClean="0">
                <a:latin typeface="Cambria" pitchFamily="18" charset="0"/>
              </a:rPr>
            </a:br>
            <a:r>
              <a:rPr lang="be-BY" spc="300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Беларускі  алфавіт</a:t>
            </a:r>
            <a:endParaRPr lang="ru-RU" spc="300" dirty="0">
              <a:solidFill>
                <a:schemeClr val="bg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383" y="1816224"/>
            <a:ext cx="8928992" cy="3629000"/>
          </a:xfrm>
        </p:spPr>
        <p:txBody>
          <a:bodyPr numCol="7" spcCol="324000">
            <a:no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А </a:t>
            </a:r>
            <a:r>
              <a:rPr lang="ru-RU" sz="4000" dirty="0" err="1" smtClean="0"/>
              <a:t>а</a:t>
            </a:r>
            <a:endParaRPr lang="de-DE" sz="4000" dirty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Ж </a:t>
            </a:r>
            <a:r>
              <a:rPr lang="ru-RU" sz="4000" dirty="0" err="1" smtClean="0"/>
              <a:t>ж</a:t>
            </a:r>
            <a:r>
              <a:rPr lang="ru-RU" sz="4000" dirty="0" smtClean="0"/>
              <a:t> 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М </a:t>
            </a:r>
            <a:r>
              <a:rPr lang="ru-RU" sz="4000" dirty="0" err="1" smtClean="0"/>
              <a:t>м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У </a:t>
            </a:r>
            <a:r>
              <a:rPr lang="ru-RU" sz="4000" dirty="0" err="1" smtClean="0"/>
              <a:t>у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Щ </a:t>
            </a:r>
            <a:r>
              <a:rPr lang="ru-RU" sz="4000" dirty="0" err="1" smtClean="0"/>
              <a:t>щ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Б </a:t>
            </a:r>
            <a:r>
              <a:rPr lang="ru-RU" sz="4000" dirty="0" err="1" smtClean="0"/>
              <a:t>б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З </a:t>
            </a:r>
            <a:r>
              <a:rPr lang="ru-RU" sz="4000" dirty="0" err="1" smtClean="0"/>
              <a:t>з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Н </a:t>
            </a:r>
            <a:r>
              <a:rPr lang="ru-RU" sz="4000" dirty="0" err="1" smtClean="0"/>
              <a:t>н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Ъ </a:t>
            </a:r>
            <a:r>
              <a:rPr lang="ru-RU" sz="4000" dirty="0" err="1" smtClean="0"/>
              <a:t>ъ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В </a:t>
            </a:r>
            <a:r>
              <a:rPr lang="ru-RU" sz="4000" dirty="0" err="1" smtClean="0"/>
              <a:t>в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О </a:t>
            </a:r>
            <a:r>
              <a:rPr lang="ru-RU" sz="4000" dirty="0" err="1" smtClean="0"/>
              <a:t>о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Ф </a:t>
            </a:r>
            <a:r>
              <a:rPr lang="ru-RU" sz="4000" dirty="0" err="1" smtClean="0"/>
              <a:t>ф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Ы </a:t>
            </a:r>
            <a:r>
              <a:rPr lang="ru-RU" sz="4000" dirty="0" err="1" smtClean="0"/>
              <a:t>ы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Г </a:t>
            </a:r>
            <a:r>
              <a:rPr lang="ru-RU" sz="4000" dirty="0" err="1" smtClean="0"/>
              <a:t>г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И </a:t>
            </a:r>
            <a:r>
              <a:rPr lang="ru-RU" sz="4000" dirty="0" err="1" smtClean="0"/>
              <a:t>и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П </a:t>
            </a:r>
            <a:r>
              <a:rPr lang="ru-RU" sz="4000" dirty="0" err="1" smtClean="0"/>
              <a:t>п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Х </a:t>
            </a:r>
            <a:r>
              <a:rPr lang="ru-RU" sz="4000" dirty="0" err="1" smtClean="0"/>
              <a:t>х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Ь </a:t>
            </a:r>
            <a:r>
              <a:rPr lang="ru-RU" sz="4000" dirty="0" err="1" smtClean="0"/>
              <a:t>ь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Д </a:t>
            </a:r>
            <a:r>
              <a:rPr lang="ru-RU" sz="4000" dirty="0" err="1" smtClean="0"/>
              <a:t>д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Й </a:t>
            </a:r>
            <a:r>
              <a:rPr lang="ru-RU" sz="4000" dirty="0" err="1" smtClean="0"/>
              <a:t>й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Р </a:t>
            </a:r>
            <a:r>
              <a:rPr lang="ru-RU" sz="4000" dirty="0" err="1" smtClean="0"/>
              <a:t>р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Ц </a:t>
            </a:r>
            <a:r>
              <a:rPr lang="ru-RU" sz="4000" dirty="0" err="1" smtClean="0"/>
              <a:t>ц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Э </a:t>
            </a:r>
            <a:r>
              <a:rPr lang="ru-RU" sz="4000" dirty="0" err="1" smtClean="0"/>
              <a:t>э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Е </a:t>
            </a:r>
            <a:r>
              <a:rPr lang="ru-RU" sz="4000" dirty="0" err="1" smtClean="0"/>
              <a:t>е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К </a:t>
            </a:r>
            <a:r>
              <a:rPr lang="ru-RU" sz="4000" dirty="0" err="1" smtClean="0"/>
              <a:t>к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С </a:t>
            </a:r>
            <a:r>
              <a:rPr lang="ru-RU" sz="4000" dirty="0" err="1" smtClean="0"/>
              <a:t>с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Ч </a:t>
            </a:r>
            <a:r>
              <a:rPr lang="ru-RU" sz="4000" dirty="0" err="1" smtClean="0"/>
              <a:t>ч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Ю </a:t>
            </a:r>
            <a:r>
              <a:rPr lang="ru-RU" sz="4000" dirty="0" err="1" smtClean="0"/>
              <a:t>ю</a:t>
            </a:r>
            <a:endParaRPr lang="de-DE" sz="4000" dirty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Ё </a:t>
            </a:r>
            <a:r>
              <a:rPr lang="ru-RU" sz="4000" dirty="0" err="1" smtClean="0"/>
              <a:t>ё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Л </a:t>
            </a:r>
            <a:r>
              <a:rPr lang="ru-RU" sz="4000" dirty="0" err="1" smtClean="0"/>
              <a:t>л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Т </a:t>
            </a:r>
            <a:r>
              <a:rPr lang="ru-RU" sz="4000" dirty="0" err="1" smtClean="0"/>
              <a:t>т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Ш </a:t>
            </a:r>
            <a:r>
              <a:rPr lang="ru-RU" sz="4000" dirty="0" err="1" smtClean="0"/>
              <a:t>ш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Я </a:t>
            </a:r>
            <a:r>
              <a:rPr lang="ru-RU" sz="4000" dirty="0" err="1" smtClean="0"/>
              <a:t>я</a:t>
            </a:r>
            <a:endParaRPr lang="ru-RU" sz="4000" dirty="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Freihand 3"/>
              <p14:cNvContentPartPr/>
              <p14:nvPr/>
            </p14:nvContentPartPr>
            <p14:xfrm>
              <a:off x="368640" y="2614680"/>
              <a:ext cx="4646520" cy="3223440"/>
            </p14:xfrm>
          </p:contentPart>
        </mc:Choice>
        <mc:Fallback xmlns="">
          <p:pic>
            <p:nvPicPr>
              <p:cNvPr id="4" name="Freihand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0200" y="2586240"/>
                <a:ext cx="4703400" cy="328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685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ambria" pitchFamily="18" charset="0"/>
              </a:rPr>
              <a:t>Белорусский алфавит</a:t>
            </a:r>
            <a:br>
              <a:rPr lang="ru-RU" dirty="0" smtClean="0">
                <a:latin typeface="Cambria" pitchFamily="18" charset="0"/>
              </a:rPr>
            </a:br>
            <a:r>
              <a:rPr lang="be-BY" spc="300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Беларускі  алфавіт</a:t>
            </a:r>
            <a:endParaRPr lang="ru-RU" spc="300" dirty="0">
              <a:solidFill>
                <a:schemeClr val="bg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383" y="1816224"/>
            <a:ext cx="8928992" cy="3629000"/>
          </a:xfrm>
        </p:spPr>
        <p:txBody>
          <a:bodyPr numCol="7" spcCol="324000">
            <a:no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А </a:t>
            </a:r>
            <a:r>
              <a:rPr lang="ru-RU" sz="4000" dirty="0" err="1" smtClean="0"/>
              <a:t>а</a:t>
            </a:r>
            <a:endParaRPr lang="de-DE" sz="4000" dirty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Ж </a:t>
            </a:r>
            <a:r>
              <a:rPr lang="ru-RU" sz="4000" dirty="0" err="1" smtClean="0"/>
              <a:t>ж</a:t>
            </a:r>
            <a:r>
              <a:rPr lang="ru-RU" sz="4000" dirty="0" smtClean="0"/>
              <a:t> 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М </a:t>
            </a:r>
            <a:r>
              <a:rPr lang="ru-RU" sz="4000" dirty="0" err="1" smtClean="0"/>
              <a:t>м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У у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Щ </a:t>
            </a:r>
            <a:r>
              <a:rPr lang="ru-RU" sz="4000" dirty="0" err="1" smtClean="0"/>
              <a:t>щ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Б </a:t>
            </a:r>
            <a:r>
              <a:rPr lang="ru-RU" sz="4000" dirty="0" err="1" smtClean="0"/>
              <a:t>б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З </a:t>
            </a:r>
            <a:r>
              <a:rPr lang="ru-RU" sz="4000" dirty="0" err="1" smtClean="0"/>
              <a:t>з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Н </a:t>
            </a:r>
            <a:r>
              <a:rPr lang="ru-RU" sz="4000" dirty="0" err="1" smtClean="0"/>
              <a:t>н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Ў</a:t>
            </a:r>
            <a:r>
              <a:rPr lang="de-DE" sz="4000" dirty="0" smtClean="0"/>
              <a:t> </a:t>
            </a:r>
            <a:r>
              <a:rPr lang="ru-RU" sz="4000" dirty="0" smtClean="0"/>
              <a:t>ў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Ъ </a:t>
            </a:r>
            <a:r>
              <a:rPr lang="ru-RU" sz="4000" dirty="0" err="1" smtClean="0"/>
              <a:t>ъ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В </a:t>
            </a:r>
            <a:r>
              <a:rPr lang="ru-RU" sz="4000" dirty="0" err="1" smtClean="0"/>
              <a:t>в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І</a:t>
            </a:r>
            <a:r>
              <a:rPr lang="de-DE" sz="4000" dirty="0" smtClean="0"/>
              <a:t> </a:t>
            </a:r>
            <a:r>
              <a:rPr lang="ru-RU" sz="4000" dirty="0" smtClean="0"/>
              <a:t>і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О </a:t>
            </a:r>
            <a:r>
              <a:rPr lang="ru-RU" sz="4000" dirty="0" err="1" smtClean="0"/>
              <a:t>о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Ф </a:t>
            </a:r>
            <a:r>
              <a:rPr lang="ru-RU" sz="4000" dirty="0" err="1" smtClean="0"/>
              <a:t>ф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Ы </a:t>
            </a:r>
            <a:r>
              <a:rPr lang="ru-RU" sz="4000" dirty="0" err="1" smtClean="0"/>
              <a:t>ы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Г </a:t>
            </a:r>
            <a:r>
              <a:rPr lang="ru-RU" sz="4000" dirty="0" err="1" smtClean="0"/>
              <a:t>г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И </a:t>
            </a:r>
            <a:r>
              <a:rPr lang="ru-RU" sz="4000" dirty="0" err="1" smtClean="0"/>
              <a:t>и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П </a:t>
            </a:r>
            <a:r>
              <a:rPr lang="ru-RU" sz="4000" dirty="0" err="1" smtClean="0"/>
              <a:t>п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Х </a:t>
            </a:r>
            <a:r>
              <a:rPr lang="ru-RU" sz="4000" dirty="0" err="1" smtClean="0"/>
              <a:t>х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Ь </a:t>
            </a:r>
            <a:r>
              <a:rPr lang="ru-RU" sz="4000" dirty="0" err="1" smtClean="0"/>
              <a:t>ь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Д </a:t>
            </a:r>
            <a:r>
              <a:rPr lang="ru-RU" sz="4000" dirty="0" err="1" smtClean="0"/>
              <a:t>д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Й </a:t>
            </a:r>
            <a:r>
              <a:rPr lang="ru-RU" sz="4000" dirty="0" err="1" smtClean="0"/>
              <a:t>й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Р </a:t>
            </a:r>
            <a:r>
              <a:rPr lang="ru-RU" sz="4000" dirty="0" err="1" smtClean="0"/>
              <a:t>р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Ц </a:t>
            </a:r>
            <a:r>
              <a:rPr lang="ru-RU" sz="4000" dirty="0" err="1" smtClean="0"/>
              <a:t>ц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Э </a:t>
            </a:r>
            <a:r>
              <a:rPr lang="ru-RU" sz="4000" dirty="0" err="1" smtClean="0"/>
              <a:t>э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Е </a:t>
            </a:r>
            <a:r>
              <a:rPr lang="ru-RU" sz="4000" dirty="0" err="1" smtClean="0"/>
              <a:t>е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К </a:t>
            </a:r>
            <a:r>
              <a:rPr lang="ru-RU" sz="4000" dirty="0" err="1" smtClean="0"/>
              <a:t>к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С </a:t>
            </a:r>
            <a:r>
              <a:rPr lang="ru-RU" sz="4000" dirty="0" err="1" smtClean="0"/>
              <a:t>с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Ч </a:t>
            </a:r>
            <a:r>
              <a:rPr lang="ru-RU" sz="4000" dirty="0" err="1" smtClean="0"/>
              <a:t>ч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Ю </a:t>
            </a:r>
            <a:r>
              <a:rPr lang="ru-RU" sz="4000" dirty="0" err="1" smtClean="0"/>
              <a:t>ю</a:t>
            </a:r>
            <a:endParaRPr lang="de-DE" sz="4000" dirty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Ё </a:t>
            </a:r>
            <a:r>
              <a:rPr lang="ru-RU" sz="4000" dirty="0" err="1" smtClean="0"/>
              <a:t>ё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Л </a:t>
            </a:r>
            <a:r>
              <a:rPr lang="ru-RU" sz="4000" dirty="0" err="1" smtClean="0"/>
              <a:t>л</a:t>
            </a:r>
            <a:endParaRPr lang="ru-RU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Т </a:t>
            </a:r>
            <a:r>
              <a:rPr lang="ru-RU" sz="4000" dirty="0" err="1" smtClean="0"/>
              <a:t>т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Ш </a:t>
            </a:r>
            <a:r>
              <a:rPr lang="ru-RU" sz="4000" dirty="0" err="1" smtClean="0"/>
              <a:t>ш</a:t>
            </a:r>
            <a:endParaRPr lang="de-DE" sz="4000" dirty="0" smtClean="0"/>
          </a:p>
          <a:p>
            <a:pPr marL="0" indent="0" algn="ctr">
              <a:lnSpc>
                <a:spcPct val="114000"/>
              </a:lnSpc>
              <a:buNone/>
            </a:pPr>
            <a:r>
              <a:rPr lang="ru-RU" sz="4000" dirty="0" smtClean="0"/>
              <a:t>Я </a:t>
            </a:r>
            <a:r>
              <a:rPr lang="ru-RU" sz="4000" dirty="0" err="1" smtClean="0"/>
              <a:t>я</a:t>
            </a:r>
            <a:endParaRPr lang="ru-RU" sz="4000" dirty="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Freihand 5"/>
              <p14:cNvContentPartPr/>
              <p14:nvPr/>
            </p14:nvContentPartPr>
            <p14:xfrm>
              <a:off x="368640" y="2614680"/>
              <a:ext cx="4646520" cy="3223440"/>
            </p14:xfrm>
          </p:contentPart>
        </mc:Choice>
        <mc:Fallback xmlns="">
          <p:pic>
            <p:nvPicPr>
              <p:cNvPr id="6" name="Freihand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0200" y="2586240"/>
                <a:ext cx="4703400" cy="328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Freihand 16"/>
              <p14:cNvContentPartPr/>
              <p14:nvPr/>
            </p14:nvContentPartPr>
            <p14:xfrm>
              <a:off x="1609996" y="4727018"/>
              <a:ext cx="683280" cy="38520"/>
            </p14:xfrm>
          </p:contentPart>
        </mc:Choice>
        <mc:Fallback xmlns="">
          <p:pic>
            <p:nvPicPr>
              <p:cNvPr id="17" name="Freihand 1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9876" y="4606778"/>
                <a:ext cx="80316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Freihand 17"/>
              <p14:cNvContentPartPr/>
              <p14:nvPr/>
            </p14:nvContentPartPr>
            <p14:xfrm>
              <a:off x="1519276" y="4520378"/>
              <a:ext cx="838440" cy="64440"/>
            </p14:xfrm>
          </p:contentPart>
        </mc:Choice>
        <mc:Fallback xmlns="">
          <p:pic>
            <p:nvPicPr>
              <p:cNvPr id="18" name="Freihand 1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59516" y="4400498"/>
                <a:ext cx="95796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Freihand 18"/>
              <p14:cNvContentPartPr/>
              <p14:nvPr/>
            </p14:nvContentPartPr>
            <p14:xfrm>
              <a:off x="1648516" y="4868138"/>
              <a:ext cx="669960" cy="42480"/>
            </p14:xfrm>
          </p:contentPart>
        </mc:Choice>
        <mc:Fallback xmlns="">
          <p:pic>
            <p:nvPicPr>
              <p:cNvPr id="19" name="Freihand 1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88396" y="4748258"/>
                <a:ext cx="79020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Freihand 22"/>
              <p14:cNvContentPartPr/>
              <p14:nvPr/>
            </p14:nvContentPartPr>
            <p14:xfrm>
              <a:off x="2923636" y="3155258"/>
              <a:ext cx="644040" cy="0"/>
            </p14:xfrm>
          </p:contentPart>
        </mc:Choice>
        <mc:Fallback xmlns="">
          <p:pic>
            <p:nvPicPr>
              <p:cNvPr id="23" name="Freihand 2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0"/>
                <a:ext cx="6440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Freihand 23"/>
              <p14:cNvContentPartPr/>
              <p14:nvPr/>
            </p14:nvContentPartPr>
            <p14:xfrm>
              <a:off x="2859196" y="3090818"/>
              <a:ext cx="721440" cy="213480"/>
            </p14:xfrm>
          </p:contentPart>
        </mc:Choice>
        <mc:Fallback xmlns="">
          <p:pic>
            <p:nvPicPr>
              <p:cNvPr id="24" name="Freihand 2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99076" y="2970938"/>
                <a:ext cx="84168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Freihand 24"/>
              <p14:cNvContentPartPr/>
              <p14:nvPr/>
            </p14:nvContentPartPr>
            <p14:xfrm>
              <a:off x="3026596" y="3026378"/>
              <a:ext cx="425160" cy="77760"/>
            </p14:xfrm>
          </p:contentPart>
        </mc:Choice>
        <mc:Fallback xmlns="">
          <p:pic>
            <p:nvPicPr>
              <p:cNvPr id="25" name="Freihand 2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66476" y="2906498"/>
                <a:ext cx="54540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6" name="Freihand 25"/>
              <p14:cNvContentPartPr/>
              <p14:nvPr/>
            </p14:nvContentPartPr>
            <p14:xfrm>
              <a:off x="2910676" y="2807498"/>
              <a:ext cx="721440" cy="141840"/>
            </p14:xfrm>
          </p:contentPart>
        </mc:Choice>
        <mc:Fallback xmlns="">
          <p:pic>
            <p:nvPicPr>
              <p:cNvPr id="26" name="Freihand 2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50556" y="2687618"/>
                <a:ext cx="841680" cy="38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586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51920" y="188640"/>
            <a:ext cx="5122912" cy="1143000"/>
          </a:xfrm>
        </p:spPr>
        <p:txBody>
          <a:bodyPr>
            <a:noAutofit/>
          </a:bodyPr>
          <a:lstStyle/>
          <a:p>
            <a:pPr algn="r"/>
            <a:r>
              <a:rPr lang="ru-RU" sz="3600" dirty="0">
                <a:latin typeface="Century" pitchFamily="18" charset="0"/>
              </a:rPr>
              <a:t>Белорусский язык</a:t>
            </a:r>
            <a:br>
              <a:rPr lang="ru-RU" sz="3600" dirty="0">
                <a:latin typeface="Century" pitchFamily="18" charset="0"/>
              </a:rPr>
            </a:br>
            <a:r>
              <a:rPr lang="ru-RU" sz="3600" spc="130" dirty="0">
                <a:solidFill>
                  <a:schemeClr val="bg2">
                    <a:lumMod val="50000"/>
                  </a:schemeClr>
                </a:solidFill>
                <a:latin typeface="Century" pitchFamily="18" charset="0"/>
              </a:rPr>
              <a:t>Беларуская </a:t>
            </a:r>
            <a:r>
              <a:rPr lang="ru-RU" sz="3600" spc="130" dirty="0" err="1">
                <a:solidFill>
                  <a:schemeClr val="bg2">
                    <a:lumMod val="50000"/>
                  </a:schemeClr>
                </a:solidFill>
                <a:latin typeface="Century" pitchFamily="18" charset="0"/>
              </a:rPr>
              <a:t>мова</a:t>
            </a:r>
            <a:endParaRPr lang="ru-RU" sz="3600" spc="13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176464" cy="6107953"/>
          </a:xfrm>
          <a:ln w="28575">
            <a:solidFill>
              <a:schemeClr val="tx1"/>
            </a:solidFill>
          </a:ln>
        </p:spPr>
      </p:pic>
      <p:sp>
        <p:nvSpPr>
          <p:cNvPr id="5" name="Textfeld 4"/>
          <p:cNvSpPr txBox="1"/>
          <p:nvPr/>
        </p:nvSpPr>
        <p:spPr>
          <a:xfrm>
            <a:off x="4754653" y="1700808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Франциск </a:t>
            </a:r>
            <a:r>
              <a:rPr lang="ru-RU" sz="2400" dirty="0" smtClean="0"/>
              <a:t>Скорина</a:t>
            </a:r>
            <a:r>
              <a:rPr lang="de-DE" sz="2400" dirty="0" smtClean="0"/>
              <a:t>, 1517</a:t>
            </a:r>
            <a:endParaRPr lang="ru-RU" sz="2400" dirty="0" smtClean="0"/>
          </a:p>
          <a:p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Францыск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Скарына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996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8"/>
          <a:stretch/>
        </p:blipFill>
        <p:spPr>
          <a:xfrm>
            <a:off x="0" y="1"/>
            <a:ext cx="9144000" cy="5336236"/>
          </a:xfrm>
          <a:ln w="38100">
            <a:solidFill>
              <a:schemeClr val="tx1"/>
            </a:solidFill>
          </a:ln>
        </p:spPr>
      </p:pic>
      <p:sp>
        <p:nvSpPr>
          <p:cNvPr id="5" name="Textfeld 4"/>
          <p:cNvSpPr txBox="1"/>
          <p:nvPr/>
        </p:nvSpPr>
        <p:spPr>
          <a:xfrm>
            <a:off x="216024" y="5661248"/>
            <a:ext cx="4860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Площадь </a:t>
            </a:r>
            <a:r>
              <a:rPr lang="ru-RU" sz="2400" dirty="0" err="1" smtClean="0"/>
              <a:t>Якуба</a:t>
            </a:r>
            <a:r>
              <a:rPr lang="ru-RU" sz="2400" dirty="0" smtClean="0"/>
              <a:t> Коласа, г. Минск</a:t>
            </a:r>
          </a:p>
          <a:p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Плошча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Якуба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Коласа, г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Мінск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Century" pitchFamily="18" charset="0"/>
              </a:rPr>
              <a:t>Белорусский язык</a:t>
            </a:r>
            <a:br>
              <a:rPr lang="ru-RU" dirty="0">
                <a:latin typeface="Century" pitchFamily="18" charset="0"/>
              </a:rPr>
            </a:br>
            <a:r>
              <a:rPr lang="ru-RU" spc="150" dirty="0">
                <a:solidFill>
                  <a:schemeClr val="bg2">
                    <a:lumMod val="50000"/>
                  </a:schemeClr>
                </a:solidFill>
                <a:latin typeface="Century" pitchFamily="18" charset="0"/>
              </a:rPr>
              <a:t>Беларуская </a:t>
            </a:r>
            <a:r>
              <a:rPr lang="ru-RU" spc="150" dirty="0" err="1">
                <a:solidFill>
                  <a:schemeClr val="bg2">
                    <a:lumMod val="50000"/>
                  </a:schemeClr>
                </a:solidFill>
                <a:latin typeface="Century" pitchFamily="18" charset="0"/>
              </a:rPr>
              <a:t>мова</a:t>
            </a:r>
            <a:endParaRPr lang="ru-RU" spc="150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3600"/>
              </a:spcAft>
              <a:buNone/>
            </a:pPr>
            <a:r>
              <a:rPr lang="ru-RU" sz="3500" dirty="0" smtClean="0"/>
              <a:t>Реформа грамматики и орфографии</a:t>
            </a:r>
            <a:r>
              <a:rPr lang="de-DE" sz="3500" dirty="0" smtClean="0"/>
              <a:t> (1933)</a:t>
            </a:r>
            <a:endParaRPr lang="ru-RU" sz="3500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de-DE" sz="3500" dirty="0" smtClean="0"/>
              <a:t>„</a:t>
            </a:r>
            <a:r>
              <a:rPr lang="ru-RU" sz="3500" dirty="0" err="1" smtClean="0"/>
              <a:t>Наркамаўка</a:t>
            </a:r>
            <a:r>
              <a:rPr lang="de-DE" sz="3500" dirty="0" smtClean="0"/>
              <a:t>“ – </a:t>
            </a:r>
            <a:r>
              <a:rPr lang="ru-RU" sz="3500" dirty="0" smtClean="0"/>
              <a:t>	официальный вариант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3500" dirty="0" smtClean="0"/>
              <a:t>„</a:t>
            </a:r>
            <a:r>
              <a:rPr lang="ru-RU" sz="3500" dirty="0" err="1" smtClean="0"/>
              <a:t>Тарашкевіца</a:t>
            </a:r>
            <a:r>
              <a:rPr lang="de-DE" sz="3500" dirty="0" smtClean="0"/>
              <a:t>“</a:t>
            </a:r>
            <a:r>
              <a:rPr lang="ru-RU" sz="3500" dirty="0" smtClean="0"/>
              <a:t> </a:t>
            </a:r>
            <a:r>
              <a:rPr lang="de-DE" sz="3500" dirty="0" smtClean="0"/>
              <a:t>– </a:t>
            </a:r>
            <a:r>
              <a:rPr lang="ru-RU" sz="3500" dirty="0" smtClean="0"/>
              <a:t>	классический, 						настоящий вариант</a:t>
            </a:r>
            <a:endParaRPr lang="de-DE" sz="3500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664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3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9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771</Words>
  <Application>Microsoft Office PowerPoint</Application>
  <PresentationFormat>Bildschirmpräsentation (4:3)</PresentationFormat>
  <Paragraphs>220</Paragraphs>
  <Slides>28</Slides>
  <Notes>0</Notes>
  <HiddenSlides>0</HiddenSlides>
  <MMClips>14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Larissa</vt:lpstr>
      <vt:lpstr>Белорусский язык Беларуская мова</vt:lpstr>
      <vt:lpstr>Белорусский алфавит Беларускі  алфавіт</vt:lpstr>
      <vt:lpstr>Белорусский алфавит Беларускі  алфавіт</vt:lpstr>
      <vt:lpstr>Белорусский алфавит Беларускі  алфавіт</vt:lpstr>
      <vt:lpstr>Белорусский язык Беларуская мова</vt:lpstr>
      <vt:lpstr>PowerPoint-Präsentation</vt:lpstr>
      <vt:lpstr>Белорусский язык Беларуская мова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Спасибо за ваше внимание! Дзякуй за вашую ўвагу!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Белорусский язык Беларуская мова</dc:title>
  <dc:creator>User</dc:creator>
  <cp:lastModifiedBy>User</cp:lastModifiedBy>
  <cp:revision>43</cp:revision>
  <dcterms:created xsi:type="dcterms:W3CDTF">2013-06-01T13:35:46Z</dcterms:created>
  <dcterms:modified xsi:type="dcterms:W3CDTF">2013-07-09T05:30:55Z</dcterms:modified>
</cp:coreProperties>
</file>